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22"/>
  </p:notesMasterIdLst>
  <p:sldIdLst>
    <p:sldId id="256" r:id="rId2"/>
    <p:sldId id="303" r:id="rId3"/>
    <p:sldId id="304" r:id="rId4"/>
    <p:sldId id="271" r:id="rId5"/>
    <p:sldId id="291" r:id="rId6"/>
    <p:sldId id="272" r:id="rId7"/>
    <p:sldId id="278" r:id="rId8"/>
    <p:sldId id="275" r:id="rId9"/>
    <p:sldId id="268" r:id="rId10"/>
    <p:sldId id="290" r:id="rId11"/>
    <p:sldId id="293" r:id="rId12"/>
    <p:sldId id="295" r:id="rId13"/>
    <p:sldId id="296" r:id="rId14"/>
    <p:sldId id="297" r:id="rId15"/>
    <p:sldId id="298" r:id="rId16"/>
    <p:sldId id="299" r:id="rId17"/>
    <p:sldId id="300" r:id="rId18"/>
    <p:sldId id="294" r:id="rId19"/>
    <p:sldId id="305" r:id="rId20"/>
    <p:sldId id="25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EF005C-9DD3-4D22-9518-AC9E8D69876C}" type="doc">
      <dgm:prSet loTypeId="urn:microsoft.com/office/officeart/2005/8/layout/cycle2" loCatId="cycle" qsTypeId="urn:microsoft.com/office/officeart/2005/8/quickstyle/3d7" qsCatId="3D" csTypeId="urn:microsoft.com/office/officeart/2005/8/colors/colorful2" csCatId="colorful" phldr="1"/>
      <dgm:spPr/>
      <dgm:t>
        <a:bodyPr/>
        <a:lstStyle/>
        <a:p>
          <a:endParaRPr lang="bg-BG"/>
        </a:p>
      </dgm:t>
    </dgm:pt>
    <dgm:pt modelId="{CF01E436-AB81-4CAF-889D-6AE1A7BA12BE}">
      <dgm:prSet phldrT="[Текст]" custT="1"/>
      <dgm:spPr/>
      <dgm:t>
        <a:bodyPr/>
        <a:lstStyle/>
        <a:p>
          <a:r>
            <a:rPr lang="bg-BG" sz="1800" dirty="0" smtClean="0"/>
            <a:t>Защо оценяваме?</a:t>
          </a:r>
          <a:endParaRPr lang="bg-BG" sz="1800" dirty="0"/>
        </a:p>
      </dgm:t>
    </dgm:pt>
    <dgm:pt modelId="{491C1352-380B-4F04-9A96-2D64FF12B6BD}" type="parTrans" cxnId="{BEE46A19-5A71-4331-B798-0AE6BBC085C6}">
      <dgm:prSet/>
      <dgm:spPr/>
      <dgm:t>
        <a:bodyPr/>
        <a:lstStyle/>
        <a:p>
          <a:endParaRPr lang="bg-BG"/>
        </a:p>
      </dgm:t>
    </dgm:pt>
    <dgm:pt modelId="{E11C2CBC-D17B-4E8E-A3FB-363E68D21756}" type="sibTrans" cxnId="{BEE46A19-5A71-4331-B798-0AE6BBC085C6}">
      <dgm:prSet/>
      <dgm:spPr/>
      <dgm:t>
        <a:bodyPr/>
        <a:lstStyle/>
        <a:p>
          <a:endParaRPr lang="bg-BG"/>
        </a:p>
      </dgm:t>
    </dgm:pt>
    <dgm:pt modelId="{39F471F5-A14A-4633-8A2E-5419ED083935}">
      <dgm:prSet phldrT="[Текст]" custT="1"/>
      <dgm:spPr/>
      <dgm:t>
        <a:bodyPr/>
        <a:lstStyle/>
        <a:p>
          <a:r>
            <a:rPr lang="bg-BG" sz="1800" dirty="0" smtClean="0"/>
            <a:t>Какво</a:t>
          </a:r>
          <a:r>
            <a:rPr lang="bg-BG" sz="1400" dirty="0" smtClean="0"/>
            <a:t> ценяваме?</a:t>
          </a:r>
          <a:endParaRPr lang="bg-BG" sz="1400" dirty="0"/>
        </a:p>
      </dgm:t>
    </dgm:pt>
    <dgm:pt modelId="{31B8502E-EF91-4C9E-99C7-7472DF4650BA}" type="parTrans" cxnId="{4DFA2FD5-C313-4D64-8828-AB6B29A15BF3}">
      <dgm:prSet/>
      <dgm:spPr/>
      <dgm:t>
        <a:bodyPr/>
        <a:lstStyle/>
        <a:p>
          <a:endParaRPr lang="bg-BG"/>
        </a:p>
      </dgm:t>
    </dgm:pt>
    <dgm:pt modelId="{F8417E8B-7D47-4F4C-A452-8F6E2AA1D28A}" type="sibTrans" cxnId="{4DFA2FD5-C313-4D64-8828-AB6B29A15BF3}">
      <dgm:prSet/>
      <dgm:spPr/>
      <dgm:t>
        <a:bodyPr/>
        <a:lstStyle/>
        <a:p>
          <a:endParaRPr lang="bg-BG"/>
        </a:p>
      </dgm:t>
    </dgm:pt>
    <dgm:pt modelId="{0EFD26CA-55E2-4D56-BFF9-5F768EF17102}">
      <dgm:prSet phldrT="[Текст]" custT="1"/>
      <dgm:spPr/>
      <dgm:t>
        <a:bodyPr/>
        <a:lstStyle/>
        <a:p>
          <a:r>
            <a:rPr lang="bg-BG" sz="1800" dirty="0" smtClean="0"/>
            <a:t>Кога </a:t>
          </a:r>
          <a:r>
            <a:rPr lang="bg-BG" sz="1400" dirty="0" smtClean="0"/>
            <a:t>оценяваме?</a:t>
          </a:r>
          <a:endParaRPr lang="bg-BG" sz="1400" dirty="0"/>
        </a:p>
      </dgm:t>
    </dgm:pt>
    <dgm:pt modelId="{474476BC-FBA7-4B76-BACE-81C715FF84F3}" type="parTrans" cxnId="{3C692E8F-2FAC-40F5-93B7-1D819E044665}">
      <dgm:prSet/>
      <dgm:spPr/>
      <dgm:t>
        <a:bodyPr/>
        <a:lstStyle/>
        <a:p>
          <a:endParaRPr lang="bg-BG"/>
        </a:p>
      </dgm:t>
    </dgm:pt>
    <dgm:pt modelId="{64557F57-9408-4A33-B5E1-5A8F90C588F1}" type="sibTrans" cxnId="{3C692E8F-2FAC-40F5-93B7-1D819E044665}">
      <dgm:prSet/>
      <dgm:spPr/>
      <dgm:t>
        <a:bodyPr/>
        <a:lstStyle/>
        <a:p>
          <a:endParaRPr lang="bg-BG"/>
        </a:p>
      </dgm:t>
    </dgm:pt>
    <dgm:pt modelId="{990B9618-14D9-4461-966A-DBE735389F7F}">
      <dgm:prSet phldrT="[Текст]" custT="1"/>
      <dgm:spPr/>
      <dgm:t>
        <a:bodyPr/>
        <a:lstStyle/>
        <a:p>
          <a:r>
            <a:rPr lang="bg-BG" sz="1800" dirty="0" smtClean="0"/>
            <a:t>Събиране на данни</a:t>
          </a:r>
          <a:endParaRPr lang="bg-BG" sz="1800" dirty="0"/>
        </a:p>
      </dgm:t>
    </dgm:pt>
    <dgm:pt modelId="{FB69BD29-23EC-4238-8BF2-43348C0A82F2}" type="parTrans" cxnId="{662A1D63-BD37-4ABA-AA3E-744CE85F174B}">
      <dgm:prSet/>
      <dgm:spPr/>
      <dgm:t>
        <a:bodyPr/>
        <a:lstStyle/>
        <a:p>
          <a:endParaRPr lang="bg-BG"/>
        </a:p>
      </dgm:t>
    </dgm:pt>
    <dgm:pt modelId="{BD476855-9F99-4BA7-B1C0-5666C59DEAB3}" type="sibTrans" cxnId="{662A1D63-BD37-4ABA-AA3E-744CE85F174B}">
      <dgm:prSet/>
      <dgm:spPr/>
      <dgm:t>
        <a:bodyPr/>
        <a:lstStyle/>
        <a:p>
          <a:endParaRPr lang="bg-BG"/>
        </a:p>
      </dgm:t>
    </dgm:pt>
    <dgm:pt modelId="{BD54521C-6831-448E-9A58-A2390A26BDD5}">
      <dgm:prSet phldrT="[Текст]" custT="1"/>
      <dgm:spPr/>
      <dgm:t>
        <a:bodyPr/>
        <a:lstStyle/>
        <a:p>
          <a:r>
            <a:rPr lang="bg-BG" sz="1800" dirty="0" smtClean="0"/>
            <a:t>Обединяване на събраните данни</a:t>
          </a:r>
          <a:endParaRPr lang="bg-BG" sz="1800" dirty="0"/>
        </a:p>
      </dgm:t>
    </dgm:pt>
    <dgm:pt modelId="{5C12A1A3-02C3-4BBC-9CA8-1B59AAAFB0BA}" type="parTrans" cxnId="{1B6AAECF-BD75-45A5-8BE7-160A7EFDF616}">
      <dgm:prSet/>
      <dgm:spPr/>
      <dgm:t>
        <a:bodyPr/>
        <a:lstStyle/>
        <a:p>
          <a:endParaRPr lang="bg-BG"/>
        </a:p>
      </dgm:t>
    </dgm:pt>
    <dgm:pt modelId="{4DEAC9E6-4AEE-48F5-A8BF-BD649C1E63A4}" type="sibTrans" cxnId="{1B6AAECF-BD75-45A5-8BE7-160A7EFDF616}">
      <dgm:prSet/>
      <dgm:spPr/>
      <dgm:t>
        <a:bodyPr/>
        <a:lstStyle/>
        <a:p>
          <a:endParaRPr lang="bg-BG"/>
        </a:p>
      </dgm:t>
    </dgm:pt>
    <dgm:pt modelId="{1C586D43-5A01-4504-9BAD-92BC16E43CF9}">
      <dgm:prSet phldrT="[Текст]" custT="1"/>
      <dgm:spPr/>
      <dgm:t>
        <a:bodyPr/>
        <a:lstStyle/>
        <a:p>
          <a:r>
            <a:rPr lang="bg-BG" sz="1800" dirty="0" smtClean="0"/>
            <a:t>Тълкуване</a:t>
          </a:r>
        </a:p>
      </dgm:t>
    </dgm:pt>
    <dgm:pt modelId="{FF31B933-86E6-450E-BEB0-4F5E3678F05C}" type="parTrans" cxnId="{BD38BE30-94C0-4436-9D68-D749A18D18E6}">
      <dgm:prSet/>
      <dgm:spPr/>
      <dgm:t>
        <a:bodyPr/>
        <a:lstStyle/>
        <a:p>
          <a:endParaRPr lang="bg-BG"/>
        </a:p>
      </dgm:t>
    </dgm:pt>
    <dgm:pt modelId="{218975F5-E789-44A9-8CC9-C57012F82327}" type="sibTrans" cxnId="{BD38BE30-94C0-4436-9D68-D749A18D18E6}">
      <dgm:prSet/>
      <dgm:spPr/>
      <dgm:t>
        <a:bodyPr/>
        <a:lstStyle/>
        <a:p>
          <a:endParaRPr lang="bg-BG"/>
        </a:p>
      </dgm:t>
    </dgm:pt>
    <dgm:pt modelId="{D0BAB72B-8548-4EA1-8453-45439DBC44F3}">
      <dgm:prSet phldrT="[Текст]" custT="1"/>
      <dgm:spPr/>
      <dgm:t>
        <a:bodyPr/>
        <a:lstStyle/>
        <a:p>
          <a:r>
            <a:rPr lang="bg-BG" sz="1800" dirty="0" smtClean="0"/>
            <a:t>Използване на събраните данни</a:t>
          </a:r>
        </a:p>
      </dgm:t>
    </dgm:pt>
    <dgm:pt modelId="{301D70CE-C5EC-4E0F-B9B2-D70ADAF42DE1}" type="parTrans" cxnId="{9901E8C7-47E9-47DC-AD5D-07B6E16CD243}">
      <dgm:prSet/>
      <dgm:spPr/>
      <dgm:t>
        <a:bodyPr/>
        <a:lstStyle/>
        <a:p>
          <a:endParaRPr lang="bg-BG"/>
        </a:p>
      </dgm:t>
    </dgm:pt>
    <dgm:pt modelId="{D9CB5B1C-03C6-4555-A303-F89FE47171C6}" type="sibTrans" cxnId="{9901E8C7-47E9-47DC-AD5D-07B6E16CD243}">
      <dgm:prSet/>
      <dgm:spPr/>
      <dgm:t>
        <a:bodyPr/>
        <a:lstStyle/>
        <a:p>
          <a:endParaRPr lang="bg-BG"/>
        </a:p>
      </dgm:t>
    </dgm:pt>
    <dgm:pt modelId="{1FF5F150-1FDD-4208-9B4D-E30D82824B34}" type="pres">
      <dgm:prSet presAssocID="{FAEF005C-9DD3-4D22-9518-AC9E8D69876C}" presName="cycle" presStyleCnt="0">
        <dgm:presLayoutVars>
          <dgm:dir/>
          <dgm:resizeHandles val="exact"/>
        </dgm:presLayoutVars>
      </dgm:prSet>
      <dgm:spPr/>
      <dgm:t>
        <a:bodyPr/>
        <a:lstStyle/>
        <a:p>
          <a:endParaRPr lang="bg-BG"/>
        </a:p>
      </dgm:t>
    </dgm:pt>
    <dgm:pt modelId="{F9447CD3-38BB-4770-8BDB-21B7915DA2A2}" type="pres">
      <dgm:prSet presAssocID="{CF01E436-AB81-4CAF-889D-6AE1A7BA12BE}" presName="node" presStyleLbl="node1" presStyleIdx="0" presStyleCnt="7" custRadScaleRad="108032" custRadScaleInc="-4420">
        <dgm:presLayoutVars>
          <dgm:bulletEnabled val="1"/>
        </dgm:presLayoutVars>
      </dgm:prSet>
      <dgm:spPr/>
      <dgm:t>
        <a:bodyPr/>
        <a:lstStyle/>
        <a:p>
          <a:endParaRPr lang="bg-BG"/>
        </a:p>
      </dgm:t>
    </dgm:pt>
    <dgm:pt modelId="{7CD33848-154B-43CB-BFB8-CF3075F75835}" type="pres">
      <dgm:prSet presAssocID="{E11C2CBC-D17B-4E8E-A3FB-363E68D21756}" presName="sibTrans" presStyleLbl="sibTrans2D1" presStyleIdx="0" presStyleCnt="7"/>
      <dgm:spPr/>
      <dgm:t>
        <a:bodyPr/>
        <a:lstStyle/>
        <a:p>
          <a:endParaRPr lang="bg-BG"/>
        </a:p>
      </dgm:t>
    </dgm:pt>
    <dgm:pt modelId="{C4193B52-8DE9-4637-8A50-69504E54D193}" type="pres">
      <dgm:prSet presAssocID="{E11C2CBC-D17B-4E8E-A3FB-363E68D21756}" presName="connectorText" presStyleLbl="sibTrans2D1" presStyleIdx="0" presStyleCnt="7"/>
      <dgm:spPr/>
      <dgm:t>
        <a:bodyPr/>
        <a:lstStyle/>
        <a:p>
          <a:endParaRPr lang="bg-BG"/>
        </a:p>
      </dgm:t>
    </dgm:pt>
    <dgm:pt modelId="{C1D060BA-3E0E-4A41-B26D-B79325868831}" type="pres">
      <dgm:prSet presAssocID="{39F471F5-A14A-4633-8A2E-5419ED083935}" presName="node" presStyleLbl="node1" presStyleIdx="1" presStyleCnt="7">
        <dgm:presLayoutVars>
          <dgm:bulletEnabled val="1"/>
        </dgm:presLayoutVars>
      </dgm:prSet>
      <dgm:spPr/>
      <dgm:t>
        <a:bodyPr/>
        <a:lstStyle/>
        <a:p>
          <a:endParaRPr lang="bg-BG"/>
        </a:p>
      </dgm:t>
    </dgm:pt>
    <dgm:pt modelId="{17F3EB3D-5EC4-4A21-B6D8-B37D958E978E}" type="pres">
      <dgm:prSet presAssocID="{F8417E8B-7D47-4F4C-A452-8F6E2AA1D28A}" presName="sibTrans" presStyleLbl="sibTrans2D1" presStyleIdx="1" presStyleCnt="7"/>
      <dgm:spPr/>
      <dgm:t>
        <a:bodyPr/>
        <a:lstStyle/>
        <a:p>
          <a:endParaRPr lang="bg-BG"/>
        </a:p>
      </dgm:t>
    </dgm:pt>
    <dgm:pt modelId="{2F347747-65B1-4585-8B2B-674BCC817B6F}" type="pres">
      <dgm:prSet presAssocID="{F8417E8B-7D47-4F4C-A452-8F6E2AA1D28A}" presName="connectorText" presStyleLbl="sibTrans2D1" presStyleIdx="1" presStyleCnt="7"/>
      <dgm:spPr/>
      <dgm:t>
        <a:bodyPr/>
        <a:lstStyle/>
        <a:p>
          <a:endParaRPr lang="bg-BG"/>
        </a:p>
      </dgm:t>
    </dgm:pt>
    <dgm:pt modelId="{8FAE979F-CA1D-405C-B185-663AC57355D7}" type="pres">
      <dgm:prSet presAssocID="{0EFD26CA-55E2-4D56-BFF9-5F768EF17102}" presName="node" presStyleLbl="node1" presStyleIdx="2" presStyleCnt="7">
        <dgm:presLayoutVars>
          <dgm:bulletEnabled val="1"/>
        </dgm:presLayoutVars>
      </dgm:prSet>
      <dgm:spPr/>
      <dgm:t>
        <a:bodyPr/>
        <a:lstStyle/>
        <a:p>
          <a:endParaRPr lang="bg-BG"/>
        </a:p>
      </dgm:t>
    </dgm:pt>
    <dgm:pt modelId="{C77A5381-68E4-41AC-8B55-90CEBEB2AF25}" type="pres">
      <dgm:prSet presAssocID="{64557F57-9408-4A33-B5E1-5A8F90C588F1}" presName="sibTrans" presStyleLbl="sibTrans2D1" presStyleIdx="2" presStyleCnt="7"/>
      <dgm:spPr/>
      <dgm:t>
        <a:bodyPr/>
        <a:lstStyle/>
        <a:p>
          <a:endParaRPr lang="bg-BG"/>
        </a:p>
      </dgm:t>
    </dgm:pt>
    <dgm:pt modelId="{DA182787-7E58-4AF2-944A-5A7A4977B93B}" type="pres">
      <dgm:prSet presAssocID="{64557F57-9408-4A33-B5E1-5A8F90C588F1}" presName="connectorText" presStyleLbl="sibTrans2D1" presStyleIdx="2" presStyleCnt="7"/>
      <dgm:spPr/>
      <dgm:t>
        <a:bodyPr/>
        <a:lstStyle/>
        <a:p>
          <a:endParaRPr lang="bg-BG"/>
        </a:p>
      </dgm:t>
    </dgm:pt>
    <dgm:pt modelId="{AA6AB4BF-8E23-42E0-BCDD-7BAC3634BC9C}" type="pres">
      <dgm:prSet presAssocID="{990B9618-14D9-4461-966A-DBE735389F7F}" presName="node" presStyleLbl="node1" presStyleIdx="3" presStyleCnt="7">
        <dgm:presLayoutVars>
          <dgm:bulletEnabled val="1"/>
        </dgm:presLayoutVars>
      </dgm:prSet>
      <dgm:spPr/>
      <dgm:t>
        <a:bodyPr/>
        <a:lstStyle/>
        <a:p>
          <a:endParaRPr lang="bg-BG"/>
        </a:p>
      </dgm:t>
    </dgm:pt>
    <dgm:pt modelId="{12356101-2D5F-4F50-91B7-DC640FD1F665}" type="pres">
      <dgm:prSet presAssocID="{BD476855-9F99-4BA7-B1C0-5666C59DEAB3}" presName="sibTrans" presStyleLbl="sibTrans2D1" presStyleIdx="3" presStyleCnt="7"/>
      <dgm:spPr/>
      <dgm:t>
        <a:bodyPr/>
        <a:lstStyle/>
        <a:p>
          <a:endParaRPr lang="bg-BG"/>
        </a:p>
      </dgm:t>
    </dgm:pt>
    <dgm:pt modelId="{80C53A18-02C9-4C56-8866-DAD3D44ACFD1}" type="pres">
      <dgm:prSet presAssocID="{BD476855-9F99-4BA7-B1C0-5666C59DEAB3}" presName="connectorText" presStyleLbl="sibTrans2D1" presStyleIdx="3" presStyleCnt="7"/>
      <dgm:spPr/>
      <dgm:t>
        <a:bodyPr/>
        <a:lstStyle/>
        <a:p>
          <a:endParaRPr lang="bg-BG"/>
        </a:p>
      </dgm:t>
    </dgm:pt>
    <dgm:pt modelId="{F10EE98B-B384-4C98-91FF-FBBC231FB4C6}" type="pres">
      <dgm:prSet presAssocID="{BD54521C-6831-448E-9A58-A2390A26BDD5}" presName="node" presStyleLbl="node1" presStyleIdx="4" presStyleCnt="7" custRadScaleRad="98882" custRadScaleInc="-5644">
        <dgm:presLayoutVars>
          <dgm:bulletEnabled val="1"/>
        </dgm:presLayoutVars>
      </dgm:prSet>
      <dgm:spPr/>
      <dgm:t>
        <a:bodyPr/>
        <a:lstStyle/>
        <a:p>
          <a:endParaRPr lang="bg-BG"/>
        </a:p>
      </dgm:t>
    </dgm:pt>
    <dgm:pt modelId="{A73967D8-DF41-414D-B247-C187AFCA86EE}" type="pres">
      <dgm:prSet presAssocID="{4DEAC9E6-4AEE-48F5-A8BF-BD649C1E63A4}" presName="sibTrans" presStyleLbl="sibTrans2D1" presStyleIdx="4" presStyleCnt="7"/>
      <dgm:spPr/>
      <dgm:t>
        <a:bodyPr/>
        <a:lstStyle/>
        <a:p>
          <a:endParaRPr lang="bg-BG"/>
        </a:p>
      </dgm:t>
    </dgm:pt>
    <dgm:pt modelId="{288ED227-0F7B-47EA-895A-CFC32BD2A48F}" type="pres">
      <dgm:prSet presAssocID="{4DEAC9E6-4AEE-48F5-A8BF-BD649C1E63A4}" presName="connectorText" presStyleLbl="sibTrans2D1" presStyleIdx="4" presStyleCnt="7"/>
      <dgm:spPr/>
      <dgm:t>
        <a:bodyPr/>
        <a:lstStyle/>
        <a:p>
          <a:endParaRPr lang="bg-BG"/>
        </a:p>
      </dgm:t>
    </dgm:pt>
    <dgm:pt modelId="{34728463-2B29-491A-ADA1-AB4B04EA83C6}" type="pres">
      <dgm:prSet presAssocID="{1C586D43-5A01-4504-9BAD-92BC16E43CF9}" presName="node" presStyleLbl="node1" presStyleIdx="5" presStyleCnt="7">
        <dgm:presLayoutVars>
          <dgm:bulletEnabled val="1"/>
        </dgm:presLayoutVars>
      </dgm:prSet>
      <dgm:spPr/>
      <dgm:t>
        <a:bodyPr/>
        <a:lstStyle/>
        <a:p>
          <a:endParaRPr lang="bg-BG"/>
        </a:p>
      </dgm:t>
    </dgm:pt>
    <dgm:pt modelId="{1DEA2A43-5F05-42A8-81DA-27BC938E7380}" type="pres">
      <dgm:prSet presAssocID="{218975F5-E789-44A9-8CC9-C57012F82327}" presName="sibTrans" presStyleLbl="sibTrans2D1" presStyleIdx="5" presStyleCnt="7"/>
      <dgm:spPr/>
      <dgm:t>
        <a:bodyPr/>
        <a:lstStyle/>
        <a:p>
          <a:endParaRPr lang="bg-BG"/>
        </a:p>
      </dgm:t>
    </dgm:pt>
    <dgm:pt modelId="{9DEFB75E-4000-4594-8616-4B92F2F339CB}" type="pres">
      <dgm:prSet presAssocID="{218975F5-E789-44A9-8CC9-C57012F82327}" presName="connectorText" presStyleLbl="sibTrans2D1" presStyleIdx="5" presStyleCnt="7"/>
      <dgm:spPr/>
      <dgm:t>
        <a:bodyPr/>
        <a:lstStyle/>
        <a:p>
          <a:endParaRPr lang="bg-BG"/>
        </a:p>
      </dgm:t>
    </dgm:pt>
    <dgm:pt modelId="{107BBA15-2AF4-42E0-9140-3ED72F46F8AB}" type="pres">
      <dgm:prSet presAssocID="{D0BAB72B-8548-4EA1-8453-45439DBC44F3}" presName="node" presStyleLbl="node1" presStyleIdx="6" presStyleCnt="7">
        <dgm:presLayoutVars>
          <dgm:bulletEnabled val="1"/>
        </dgm:presLayoutVars>
      </dgm:prSet>
      <dgm:spPr/>
      <dgm:t>
        <a:bodyPr/>
        <a:lstStyle/>
        <a:p>
          <a:endParaRPr lang="bg-BG"/>
        </a:p>
      </dgm:t>
    </dgm:pt>
    <dgm:pt modelId="{8DA886FF-BD9A-4F99-B746-F8C26C845FCB}" type="pres">
      <dgm:prSet presAssocID="{D9CB5B1C-03C6-4555-A303-F89FE47171C6}" presName="sibTrans" presStyleLbl="sibTrans2D1" presStyleIdx="6" presStyleCnt="7"/>
      <dgm:spPr/>
      <dgm:t>
        <a:bodyPr/>
        <a:lstStyle/>
        <a:p>
          <a:endParaRPr lang="bg-BG"/>
        </a:p>
      </dgm:t>
    </dgm:pt>
    <dgm:pt modelId="{9D719667-369B-4520-8E91-DF8A82CB784E}" type="pres">
      <dgm:prSet presAssocID="{D9CB5B1C-03C6-4555-A303-F89FE47171C6}" presName="connectorText" presStyleLbl="sibTrans2D1" presStyleIdx="6" presStyleCnt="7"/>
      <dgm:spPr/>
      <dgm:t>
        <a:bodyPr/>
        <a:lstStyle/>
        <a:p>
          <a:endParaRPr lang="bg-BG"/>
        </a:p>
      </dgm:t>
    </dgm:pt>
  </dgm:ptLst>
  <dgm:cxnLst>
    <dgm:cxn modelId="{90DBF152-CEFE-4191-8AB5-FDA4244D94D2}" type="presOf" srcId="{4DEAC9E6-4AEE-48F5-A8BF-BD649C1E63A4}" destId="{A73967D8-DF41-414D-B247-C187AFCA86EE}" srcOrd="0" destOrd="0" presId="urn:microsoft.com/office/officeart/2005/8/layout/cycle2"/>
    <dgm:cxn modelId="{56CB4020-F810-4C75-AED4-408D6540777D}" type="presOf" srcId="{0EFD26CA-55E2-4D56-BFF9-5F768EF17102}" destId="{8FAE979F-CA1D-405C-B185-663AC57355D7}" srcOrd="0" destOrd="0" presId="urn:microsoft.com/office/officeart/2005/8/layout/cycle2"/>
    <dgm:cxn modelId="{662A1D63-BD37-4ABA-AA3E-744CE85F174B}" srcId="{FAEF005C-9DD3-4D22-9518-AC9E8D69876C}" destId="{990B9618-14D9-4461-966A-DBE735389F7F}" srcOrd="3" destOrd="0" parTransId="{FB69BD29-23EC-4238-8BF2-43348C0A82F2}" sibTransId="{BD476855-9F99-4BA7-B1C0-5666C59DEAB3}"/>
    <dgm:cxn modelId="{EFF57DC5-1638-4367-9DFE-837426B8E700}" type="presOf" srcId="{218975F5-E789-44A9-8CC9-C57012F82327}" destId="{9DEFB75E-4000-4594-8616-4B92F2F339CB}" srcOrd="1" destOrd="0" presId="urn:microsoft.com/office/officeart/2005/8/layout/cycle2"/>
    <dgm:cxn modelId="{1E234B34-E490-49DD-81AF-AE44AE9BE293}" type="presOf" srcId="{E11C2CBC-D17B-4E8E-A3FB-363E68D21756}" destId="{7CD33848-154B-43CB-BFB8-CF3075F75835}" srcOrd="0" destOrd="0" presId="urn:microsoft.com/office/officeart/2005/8/layout/cycle2"/>
    <dgm:cxn modelId="{A75E5518-A8CC-47DF-B4C0-42CC42496711}" type="presOf" srcId="{F8417E8B-7D47-4F4C-A452-8F6E2AA1D28A}" destId="{2F347747-65B1-4585-8B2B-674BCC817B6F}" srcOrd="1" destOrd="0" presId="urn:microsoft.com/office/officeart/2005/8/layout/cycle2"/>
    <dgm:cxn modelId="{CF2BB57C-F795-474C-B1F0-DC833651161D}" type="presOf" srcId="{64557F57-9408-4A33-B5E1-5A8F90C588F1}" destId="{DA182787-7E58-4AF2-944A-5A7A4977B93B}" srcOrd="1" destOrd="0" presId="urn:microsoft.com/office/officeart/2005/8/layout/cycle2"/>
    <dgm:cxn modelId="{BCE41C99-61E8-4566-A729-CF987D0E3174}" type="presOf" srcId="{E11C2CBC-D17B-4E8E-A3FB-363E68D21756}" destId="{C4193B52-8DE9-4637-8A50-69504E54D193}" srcOrd="1" destOrd="0" presId="urn:microsoft.com/office/officeart/2005/8/layout/cycle2"/>
    <dgm:cxn modelId="{3C692E8F-2FAC-40F5-93B7-1D819E044665}" srcId="{FAEF005C-9DD3-4D22-9518-AC9E8D69876C}" destId="{0EFD26CA-55E2-4D56-BFF9-5F768EF17102}" srcOrd="2" destOrd="0" parTransId="{474476BC-FBA7-4B76-BACE-81C715FF84F3}" sibTransId="{64557F57-9408-4A33-B5E1-5A8F90C588F1}"/>
    <dgm:cxn modelId="{9901E8C7-47E9-47DC-AD5D-07B6E16CD243}" srcId="{FAEF005C-9DD3-4D22-9518-AC9E8D69876C}" destId="{D0BAB72B-8548-4EA1-8453-45439DBC44F3}" srcOrd="6" destOrd="0" parTransId="{301D70CE-C5EC-4E0F-B9B2-D70ADAF42DE1}" sibTransId="{D9CB5B1C-03C6-4555-A303-F89FE47171C6}"/>
    <dgm:cxn modelId="{06C83617-8789-41C1-A23C-47161E6CBB28}" type="presOf" srcId="{D9CB5B1C-03C6-4555-A303-F89FE47171C6}" destId="{8DA886FF-BD9A-4F99-B746-F8C26C845FCB}" srcOrd="0" destOrd="0" presId="urn:microsoft.com/office/officeart/2005/8/layout/cycle2"/>
    <dgm:cxn modelId="{DE4142EC-DEFB-4F60-A35A-C0438BCFB625}" type="presOf" srcId="{D9CB5B1C-03C6-4555-A303-F89FE47171C6}" destId="{9D719667-369B-4520-8E91-DF8A82CB784E}" srcOrd="1" destOrd="0" presId="urn:microsoft.com/office/officeart/2005/8/layout/cycle2"/>
    <dgm:cxn modelId="{BEE46A19-5A71-4331-B798-0AE6BBC085C6}" srcId="{FAEF005C-9DD3-4D22-9518-AC9E8D69876C}" destId="{CF01E436-AB81-4CAF-889D-6AE1A7BA12BE}" srcOrd="0" destOrd="0" parTransId="{491C1352-380B-4F04-9A96-2D64FF12B6BD}" sibTransId="{E11C2CBC-D17B-4E8E-A3FB-363E68D21756}"/>
    <dgm:cxn modelId="{21254A92-0053-4F65-BD9F-70B7AC006B9E}" type="presOf" srcId="{1C586D43-5A01-4504-9BAD-92BC16E43CF9}" destId="{34728463-2B29-491A-ADA1-AB4B04EA83C6}" srcOrd="0" destOrd="0" presId="urn:microsoft.com/office/officeart/2005/8/layout/cycle2"/>
    <dgm:cxn modelId="{B0A5C8FE-F088-462D-82ED-406540D09264}" type="presOf" srcId="{218975F5-E789-44A9-8CC9-C57012F82327}" destId="{1DEA2A43-5F05-42A8-81DA-27BC938E7380}" srcOrd="0" destOrd="0" presId="urn:microsoft.com/office/officeart/2005/8/layout/cycle2"/>
    <dgm:cxn modelId="{D03ACB99-ABF0-4C96-BB16-1F7C522FB337}" type="presOf" srcId="{D0BAB72B-8548-4EA1-8453-45439DBC44F3}" destId="{107BBA15-2AF4-42E0-9140-3ED72F46F8AB}" srcOrd="0" destOrd="0" presId="urn:microsoft.com/office/officeart/2005/8/layout/cycle2"/>
    <dgm:cxn modelId="{BD38BE30-94C0-4436-9D68-D749A18D18E6}" srcId="{FAEF005C-9DD3-4D22-9518-AC9E8D69876C}" destId="{1C586D43-5A01-4504-9BAD-92BC16E43CF9}" srcOrd="5" destOrd="0" parTransId="{FF31B933-86E6-450E-BEB0-4F5E3678F05C}" sibTransId="{218975F5-E789-44A9-8CC9-C57012F82327}"/>
    <dgm:cxn modelId="{159633E1-2C22-4020-A03A-320B1C6EA534}" type="presOf" srcId="{BD476855-9F99-4BA7-B1C0-5666C59DEAB3}" destId="{12356101-2D5F-4F50-91B7-DC640FD1F665}" srcOrd="0" destOrd="0" presId="urn:microsoft.com/office/officeart/2005/8/layout/cycle2"/>
    <dgm:cxn modelId="{DB92A883-4237-411C-94DF-CB583B03D572}" type="presOf" srcId="{4DEAC9E6-4AEE-48F5-A8BF-BD649C1E63A4}" destId="{288ED227-0F7B-47EA-895A-CFC32BD2A48F}" srcOrd="1" destOrd="0" presId="urn:microsoft.com/office/officeart/2005/8/layout/cycle2"/>
    <dgm:cxn modelId="{D87C6849-F518-4254-9E3A-AAF87D5F21F9}" type="presOf" srcId="{64557F57-9408-4A33-B5E1-5A8F90C588F1}" destId="{C77A5381-68E4-41AC-8B55-90CEBEB2AF25}" srcOrd="0" destOrd="0" presId="urn:microsoft.com/office/officeart/2005/8/layout/cycle2"/>
    <dgm:cxn modelId="{2AB30348-114E-41A2-AD86-A7C95D11CD3E}" type="presOf" srcId="{990B9618-14D9-4461-966A-DBE735389F7F}" destId="{AA6AB4BF-8E23-42E0-BCDD-7BAC3634BC9C}" srcOrd="0" destOrd="0" presId="urn:microsoft.com/office/officeart/2005/8/layout/cycle2"/>
    <dgm:cxn modelId="{64E62B12-B559-43E7-8FCC-731608BD3BF4}" type="presOf" srcId="{F8417E8B-7D47-4F4C-A452-8F6E2AA1D28A}" destId="{17F3EB3D-5EC4-4A21-B6D8-B37D958E978E}" srcOrd="0" destOrd="0" presId="urn:microsoft.com/office/officeart/2005/8/layout/cycle2"/>
    <dgm:cxn modelId="{00DEECF3-6A34-4DE8-B54E-0C2CAD09BFE8}" type="presOf" srcId="{CF01E436-AB81-4CAF-889D-6AE1A7BA12BE}" destId="{F9447CD3-38BB-4770-8BDB-21B7915DA2A2}" srcOrd="0" destOrd="0" presId="urn:microsoft.com/office/officeart/2005/8/layout/cycle2"/>
    <dgm:cxn modelId="{AC009E6E-767C-4E89-83DF-62976BB76B94}" type="presOf" srcId="{39F471F5-A14A-4633-8A2E-5419ED083935}" destId="{C1D060BA-3E0E-4A41-B26D-B79325868831}" srcOrd="0" destOrd="0" presId="urn:microsoft.com/office/officeart/2005/8/layout/cycle2"/>
    <dgm:cxn modelId="{76C40AD8-62C5-4B4F-BC12-9657EEA2A239}" type="presOf" srcId="{BD54521C-6831-448E-9A58-A2390A26BDD5}" destId="{F10EE98B-B384-4C98-91FF-FBBC231FB4C6}" srcOrd="0" destOrd="0" presId="urn:microsoft.com/office/officeart/2005/8/layout/cycle2"/>
    <dgm:cxn modelId="{1B6AAECF-BD75-45A5-8BE7-160A7EFDF616}" srcId="{FAEF005C-9DD3-4D22-9518-AC9E8D69876C}" destId="{BD54521C-6831-448E-9A58-A2390A26BDD5}" srcOrd="4" destOrd="0" parTransId="{5C12A1A3-02C3-4BBC-9CA8-1B59AAAFB0BA}" sibTransId="{4DEAC9E6-4AEE-48F5-A8BF-BD649C1E63A4}"/>
    <dgm:cxn modelId="{63D63304-CAAD-4416-8834-2AD698C3F890}" type="presOf" srcId="{FAEF005C-9DD3-4D22-9518-AC9E8D69876C}" destId="{1FF5F150-1FDD-4208-9B4D-E30D82824B34}" srcOrd="0" destOrd="0" presId="urn:microsoft.com/office/officeart/2005/8/layout/cycle2"/>
    <dgm:cxn modelId="{01D18C20-370D-48DF-A07B-4C679311FF24}" type="presOf" srcId="{BD476855-9F99-4BA7-B1C0-5666C59DEAB3}" destId="{80C53A18-02C9-4C56-8866-DAD3D44ACFD1}" srcOrd="1" destOrd="0" presId="urn:microsoft.com/office/officeart/2005/8/layout/cycle2"/>
    <dgm:cxn modelId="{4DFA2FD5-C313-4D64-8828-AB6B29A15BF3}" srcId="{FAEF005C-9DD3-4D22-9518-AC9E8D69876C}" destId="{39F471F5-A14A-4633-8A2E-5419ED083935}" srcOrd="1" destOrd="0" parTransId="{31B8502E-EF91-4C9E-99C7-7472DF4650BA}" sibTransId="{F8417E8B-7D47-4F4C-A452-8F6E2AA1D28A}"/>
    <dgm:cxn modelId="{4022E25D-4976-4DFE-B62E-1C8F86531FDE}" type="presParOf" srcId="{1FF5F150-1FDD-4208-9B4D-E30D82824B34}" destId="{F9447CD3-38BB-4770-8BDB-21B7915DA2A2}" srcOrd="0" destOrd="0" presId="urn:microsoft.com/office/officeart/2005/8/layout/cycle2"/>
    <dgm:cxn modelId="{2D0B9CAB-408E-4D46-BA84-ABD67ADA596F}" type="presParOf" srcId="{1FF5F150-1FDD-4208-9B4D-E30D82824B34}" destId="{7CD33848-154B-43CB-BFB8-CF3075F75835}" srcOrd="1" destOrd="0" presId="urn:microsoft.com/office/officeart/2005/8/layout/cycle2"/>
    <dgm:cxn modelId="{8CE61FAC-1DE8-4CD1-B9A2-56CC78CAFB76}" type="presParOf" srcId="{7CD33848-154B-43CB-BFB8-CF3075F75835}" destId="{C4193B52-8DE9-4637-8A50-69504E54D193}" srcOrd="0" destOrd="0" presId="urn:microsoft.com/office/officeart/2005/8/layout/cycle2"/>
    <dgm:cxn modelId="{8DB07327-8906-4137-92D9-BEC7FCF6091E}" type="presParOf" srcId="{1FF5F150-1FDD-4208-9B4D-E30D82824B34}" destId="{C1D060BA-3E0E-4A41-B26D-B79325868831}" srcOrd="2" destOrd="0" presId="urn:microsoft.com/office/officeart/2005/8/layout/cycle2"/>
    <dgm:cxn modelId="{C4DC9B2D-4B57-4E0A-A409-EB972A08B5DA}" type="presParOf" srcId="{1FF5F150-1FDD-4208-9B4D-E30D82824B34}" destId="{17F3EB3D-5EC4-4A21-B6D8-B37D958E978E}" srcOrd="3" destOrd="0" presId="urn:microsoft.com/office/officeart/2005/8/layout/cycle2"/>
    <dgm:cxn modelId="{BB7FF271-1F95-4856-AEA9-47A6180591CB}" type="presParOf" srcId="{17F3EB3D-5EC4-4A21-B6D8-B37D958E978E}" destId="{2F347747-65B1-4585-8B2B-674BCC817B6F}" srcOrd="0" destOrd="0" presId="urn:microsoft.com/office/officeart/2005/8/layout/cycle2"/>
    <dgm:cxn modelId="{7ECCC67D-A9F8-4118-B456-BA176F67BE38}" type="presParOf" srcId="{1FF5F150-1FDD-4208-9B4D-E30D82824B34}" destId="{8FAE979F-CA1D-405C-B185-663AC57355D7}" srcOrd="4" destOrd="0" presId="urn:microsoft.com/office/officeart/2005/8/layout/cycle2"/>
    <dgm:cxn modelId="{0FE8E0E3-FD54-4DF3-94A4-267F3A9C7B39}" type="presParOf" srcId="{1FF5F150-1FDD-4208-9B4D-E30D82824B34}" destId="{C77A5381-68E4-41AC-8B55-90CEBEB2AF25}" srcOrd="5" destOrd="0" presId="urn:microsoft.com/office/officeart/2005/8/layout/cycle2"/>
    <dgm:cxn modelId="{94CD55BB-9CC3-4CB0-AE2F-5747C41AAF78}" type="presParOf" srcId="{C77A5381-68E4-41AC-8B55-90CEBEB2AF25}" destId="{DA182787-7E58-4AF2-944A-5A7A4977B93B}" srcOrd="0" destOrd="0" presId="urn:microsoft.com/office/officeart/2005/8/layout/cycle2"/>
    <dgm:cxn modelId="{36237597-4A20-4C7C-9D2D-DF1741032129}" type="presParOf" srcId="{1FF5F150-1FDD-4208-9B4D-E30D82824B34}" destId="{AA6AB4BF-8E23-42E0-BCDD-7BAC3634BC9C}" srcOrd="6" destOrd="0" presId="urn:microsoft.com/office/officeart/2005/8/layout/cycle2"/>
    <dgm:cxn modelId="{4CE1982C-7EF4-437A-A419-62571B891889}" type="presParOf" srcId="{1FF5F150-1FDD-4208-9B4D-E30D82824B34}" destId="{12356101-2D5F-4F50-91B7-DC640FD1F665}" srcOrd="7" destOrd="0" presId="urn:microsoft.com/office/officeart/2005/8/layout/cycle2"/>
    <dgm:cxn modelId="{B8F216FD-6B1B-4C12-86FD-13AE55C8024A}" type="presParOf" srcId="{12356101-2D5F-4F50-91B7-DC640FD1F665}" destId="{80C53A18-02C9-4C56-8866-DAD3D44ACFD1}" srcOrd="0" destOrd="0" presId="urn:microsoft.com/office/officeart/2005/8/layout/cycle2"/>
    <dgm:cxn modelId="{ACFBC560-5D09-407A-A91B-E0F8B4B351A0}" type="presParOf" srcId="{1FF5F150-1FDD-4208-9B4D-E30D82824B34}" destId="{F10EE98B-B384-4C98-91FF-FBBC231FB4C6}" srcOrd="8" destOrd="0" presId="urn:microsoft.com/office/officeart/2005/8/layout/cycle2"/>
    <dgm:cxn modelId="{9DE94C6A-37AE-46AB-BA2D-52A4208E5D01}" type="presParOf" srcId="{1FF5F150-1FDD-4208-9B4D-E30D82824B34}" destId="{A73967D8-DF41-414D-B247-C187AFCA86EE}" srcOrd="9" destOrd="0" presId="urn:microsoft.com/office/officeart/2005/8/layout/cycle2"/>
    <dgm:cxn modelId="{E1C34DCE-EF6F-4D43-82EB-58E524888ED7}" type="presParOf" srcId="{A73967D8-DF41-414D-B247-C187AFCA86EE}" destId="{288ED227-0F7B-47EA-895A-CFC32BD2A48F}" srcOrd="0" destOrd="0" presId="urn:microsoft.com/office/officeart/2005/8/layout/cycle2"/>
    <dgm:cxn modelId="{87039611-F54C-4451-9364-A5CFE8BDD450}" type="presParOf" srcId="{1FF5F150-1FDD-4208-9B4D-E30D82824B34}" destId="{34728463-2B29-491A-ADA1-AB4B04EA83C6}" srcOrd="10" destOrd="0" presId="urn:microsoft.com/office/officeart/2005/8/layout/cycle2"/>
    <dgm:cxn modelId="{919C4E45-6AD6-4473-889D-972204ABBA97}" type="presParOf" srcId="{1FF5F150-1FDD-4208-9B4D-E30D82824B34}" destId="{1DEA2A43-5F05-42A8-81DA-27BC938E7380}" srcOrd="11" destOrd="0" presId="urn:microsoft.com/office/officeart/2005/8/layout/cycle2"/>
    <dgm:cxn modelId="{2D518B82-77EE-4F78-BE3C-95FF1FEF7282}" type="presParOf" srcId="{1DEA2A43-5F05-42A8-81DA-27BC938E7380}" destId="{9DEFB75E-4000-4594-8616-4B92F2F339CB}" srcOrd="0" destOrd="0" presId="urn:microsoft.com/office/officeart/2005/8/layout/cycle2"/>
    <dgm:cxn modelId="{CD493BCB-3F2B-4F84-8540-D0FB9F43348E}" type="presParOf" srcId="{1FF5F150-1FDD-4208-9B4D-E30D82824B34}" destId="{107BBA15-2AF4-42E0-9140-3ED72F46F8AB}" srcOrd="12" destOrd="0" presId="urn:microsoft.com/office/officeart/2005/8/layout/cycle2"/>
    <dgm:cxn modelId="{BF2EED7D-E013-45A3-942D-0CD71608D20F}" type="presParOf" srcId="{1FF5F150-1FDD-4208-9B4D-E30D82824B34}" destId="{8DA886FF-BD9A-4F99-B746-F8C26C845FCB}" srcOrd="13" destOrd="0" presId="urn:microsoft.com/office/officeart/2005/8/layout/cycle2"/>
    <dgm:cxn modelId="{CAFD34AA-F7CC-45C6-A309-B98B86128CAF}" type="presParOf" srcId="{8DA886FF-BD9A-4F99-B746-F8C26C845FCB}" destId="{9D719667-369B-4520-8E91-DF8A82CB784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76C9D0-0C36-4766-972B-0B0A46592AA9}" type="doc">
      <dgm:prSet loTypeId="urn:microsoft.com/office/officeart/2005/8/layout/venn1" loCatId="relationship" qsTypeId="urn:microsoft.com/office/officeart/2005/8/quickstyle/simple1" qsCatId="simple" csTypeId="urn:microsoft.com/office/officeart/2005/8/colors/accent1_2" csCatId="accent1"/>
      <dgm:spPr/>
    </dgm:pt>
    <dgm:pt modelId="{6425B8DE-C616-4511-B15A-7415537B770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31F661BD-86F2-4193-987D-440B72BA1186}" type="parTrans" cxnId="{07550A49-F04B-4D9D-B9EE-34024EFE8FF6}">
      <dgm:prSet/>
      <dgm:spPr/>
    </dgm:pt>
    <dgm:pt modelId="{5537AFD6-28BE-49C7-84C1-0994B01B8BB9}" type="sibTrans" cxnId="{07550A49-F04B-4D9D-B9EE-34024EFE8FF6}">
      <dgm:prSet/>
      <dgm:spPr/>
    </dgm:pt>
    <dgm:pt modelId="{1EB1BA17-70C0-4800-B4DE-045832D4CA4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1D6FB617-CFF9-4BEA-BD16-08A991DB8476}" type="parTrans" cxnId="{ACDC0F86-67A5-4AAF-9AD7-1B18DFC4C6C2}">
      <dgm:prSet/>
      <dgm:spPr/>
    </dgm:pt>
    <dgm:pt modelId="{368A5180-14A1-4807-88FF-FE3421CEEB6B}" type="sibTrans" cxnId="{ACDC0F86-67A5-4AAF-9AD7-1B18DFC4C6C2}">
      <dgm:prSet/>
      <dgm:spPr/>
    </dgm:pt>
    <dgm:pt modelId="{8B7FEB6A-0FA6-4E6C-9A70-471C3B605D5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dgm:t>
    </dgm:pt>
    <dgm:pt modelId="{F6354DFE-3D4E-4616-B3B9-0726D87A13D7}" type="parTrans" cxnId="{9931435E-BD82-497D-9207-67146FCC3A01}">
      <dgm:prSet/>
      <dgm:spPr/>
    </dgm:pt>
    <dgm:pt modelId="{3692A599-F152-49AD-B42B-F6DD778D9CEC}" type="sibTrans" cxnId="{9931435E-BD82-497D-9207-67146FCC3A01}">
      <dgm:prSet/>
      <dgm:spPr/>
    </dgm:pt>
    <dgm:pt modelId="{557EE688-C936-4450-B076-EC26434B9FA1}" type="pres">
      <dgm:prSet presAssocID="{6676C9D0-0C36-4766-972B-0B0A46592AA9}" presName="compositeShape" presStyleCnt="0">
        <dgm:presLayoutVars>
          <dgm:chMax val="7"/>
          <dgm:dir/>
          <dgm:resizeHandles val="exact"/>
        </dgm:presLayoutVars>
      </dgm:prSet>
      <dgm:spPr/>
    </dgm:pt>
    <dgm:pt modelId="{5A324209-C4F2-4F78-8452-E38B5A056441}" type="pres">
      <dgm:prSet presAssocID="{6425B8DE-C616-4511-B15A-7415537B7703}" presName="circ1" presStyleLbl="vennNode1" presStyleIdx="0" presStyleCnt="3"/>
      <dgm:spPr/>
      <dgm:t>
        <a:bodyPr/>
        <a:lstStyle/>
        <a:p>
          <a:endParaRPr lang="bg-BG"/>
        </a:p>
      </dgm:t>
    </dgm:pt>
    <dgm:pt modelId="{ED19104D-DC3A-4895-895F-3471B60ACC38}" type="pres">
      <dgm:prSet presAssocID="{6425B8DE-C616-4511-B15A-7415537B7703}" presName="circ1Tx" presStyleLbl="revTx" presStyleIdx="0" presStyleCnt="0">
        <dgm:presLayoutVars>
          <dgm:chMax val="0"/>
          <dgm:chPref val="0"/>
          <dgm:bulletEnabled val="1"/>
        </dgm:presLayoutVars>
      </dgm:prSet>
      <dgm:spPr/>
      <dgm:t>
        <a:bodyPr/>
        <a:lstStyle/>
        <a:p>
          <a:endParaRPr lang="bg-BG"/>
        </a:p>
      </dgm:t>
    </dgm:pt>
    <dgm:pt modelId="{E4998382-C8AF-4AA3-BAA3-EFAAEEAED32F}" type="pres">
      <dgm:prSet presAssocID="{1EB1BA17-70C0-4800-B4DE-045832D4CA40}" presName="circ2" presStyleLbl="vennNode1" presStyleIdx="1" presStyleCnt="3"/>
      <dgm:spPr/>
      <dgm:t>
        <a:bodyPr/>
        <a:lstStyle/>
        <a:p>
          <a:endParaRPr lang="bg-BG"/>
        </a:p>
      </dgm:t>
    </dgm:pt>
    <dgm:pt modelId="{FF234525-854F-45CC-9BBC-4714BEB1EF6D}" type="pres">
      <dgm:prSet presAssocID="{1EB1BA17-70C0-4800-B4DE-045832D4CA40}" presName="circ2Tx" presStyleLbl="revTx" presStyleIdx="0" presStyleCnt="0">
        <dgm:presLayoutVars>
          <dgm:chMax val="0"/>
          <dgm:chPref val="0"/>
          <dgm:bulletEnabled val="1"/>
        </dgm:presLayoutVars>
      </dgm:prSet>
      <dgm:spPr/>
      <dgm:t>
        <a:bodyPr/>
        <a:lstStyle/>
        <a:p>
          <a:endParaRPr lang="bg-BG"/>
        </a:p>
      </dgm:t>
    </dgm:pt>
    <dgm:pt modelId="{A16106B7-F07A-4E75-9725-FF0D9897B6F5}" type="pres">
      <dgm:prSet presAssocID="{8B7FEB6A-0FA6-4E6C-9A70-471C3B605D50}" presName="circ3" presStyleLbl="vennNode1" presStyleIdx="2" presStyleCnt="3"/>
      <dgm:spPr/>
      <dgm:t>
        <a:bodyPr/>
        <a:lstStyle/>
        <a:p>
          <a:endParaRPr lang="bg-BG"/>
        </a:p>
      </dgm:t>
    </dgm:pt>
    <dgm:pt modelId="{51377AC8-89D7-4623-9CCB-FA6DE2899F40}" type="pres">
      <dgm:prSet presAssocID="{8B7FEB6A-0FA6-4E6C-9A70-471C3B605D50}" presName="circ3Tx" presStyleLbl="revTx" presStyleIdx="0" presStyleCnt="0">
        <dgm:presLayoutVars>
          <dgm:chMax val="0"/>
          <dgm:chPref val="0"/>
          <dgm:bulletEnabled val="1"/>
        </dgm:presLayoutVars>
      </dgm:prSet>
      <dgm:spPr/>
      <dgm:t>
        <a:bodyPr/>
        <a:lstStyle/>
        <a:p>
          <a:endParaRPr lang="bg-BG"/>
        </a:p>
      </dgm:t>
    </dgm:pt>
  </dgm:ptLst>
  <dgm:cxnLst>
    <dgm:cxn modelId="{FEB32A70-12EA-437B-BB89-FE78A7643F85}" type="presOf" srcId="{1EB1BA17-70C0-4800-B4DE-045832D4CA40}" destId="{E4998382-C8AF-4AA3-BAA3-EFAAEEAED32F}" srcOrd="0" destOrd="0" presId="urn:microsoft.com/office/officeart/2005/8/layout/venn1"/>
    <dgm:cxn modelId="{ACDC0F86-67A5-4AAF-9AD7-1B18DFC4C6C2}" srcId="{6676C9D0-0C36-4766-972B-0B0A46592AA9}" destId="{1EB1BA17-70C0-4800-B4DE-045832D4CA40}" srcOrd="1" destOrd="0" parTransId="{1D6FB617-CFF9-4BEA-BD16-08A991DB8476}" sibTransId="{368A5180-14A1-4807-88FF-FE3421CEEB6B}"/>
    <dgm:cxn modelId="{A5BCDCD6-92A6-4F0C-A72D-63425A4590E2}" type="presOf" srcId="{1EB1BA17-70C0-4800-B4DE-045832D4CA40}" destId="{FF234525-854F-45CC-9BBC-4714BEB1EF6D}" srcOrd="1" destOrd="0" presId="urn:microsoft.com/office/officeart/2005/8/layout/venn1"/>
    <dgm:cxn modelId="{CB20CD21-F26F-49AB-854D-FA3A01E78B0F}" type="presOf" srcId="{8B7FEB6A-0FA6-4E6C-9A70-471C3B605D50}" destId="{51377AC8-89D7-4623-9CCB-FA6DE2899F40}" srcOrd="1" destOrd="0" presId="urn:microsoft.com/office/officeart/2005/8/layout/venn1"/>
    <dgm:cxn modelId="{9931435E-BD82-497D-9207-67146FCC3A01}" srcId="{6676C9D0-0C36-4766-972B-0B0A46592AA9}" destId="{8B7FEB6A-0FA6-4E6C-9A70-471C3B605D50}" srcOrd="2" destOrd="0" parTransId="{F6354DFE-3D4E-4616-B3B9-0726D87A13D7}" sibTransId="{3692A599-F152-49AD-B42B-F6DD778D9CEC}"/>
    <dgm:cxn modelId="{413C0E0C-52E2-408A-9E11-CA8D6CD05FA9}" type="presOf" srcId="{8B7FEB6A-0FA6-4E6C-9A70-471C3B605D50}" destId="{A16106B7-F07A-4E75-9725-FF0D9897B6F5}" srcOrd="0" destOrd="0" presId="urn:microsoft.com/office/officeart/2005/8/layout/venn1"/>
    <dgm:cxn modelId="{DD5DC761-968B-42CB-BD9C-92142CDEC744}" type="presOf" srcId="{6425B8DE-C616-4511-B15A-7415537B7703}" destId="{ED19104D-DC3A-4895-895F-3471B60ACC38}" srcOrd="1" destOrd="0" presId="urn:microsoft.com/office/officeart/2005/8/layout/venn1"/>
    <dgm:cxn modelId="{5D15FBA7-5CB5-4641-B513-AEF9529F7B65}" type="presOf" srcId="{6676C9D0-0C36-4766-972B-0B0A46592AA9}" destId="{557EE688-C936-4450-B076-EC26434B9FA1}" srcOrd="0" destOrd="0" presId="urn:microsoft.com/office/officeart/2005/8/layout/venn1"/>
    <dgm:cxn modelId="{0B68FD7A-1A11-4CE6-B42E-B48E52577D4C}" type="presOf" srcId="{6425B8DE-C616-4511-B15A-7415537B7703}" destId="{5A324209-C4F2-4F78-8452-E38B5A056441}" srcOrd="0" destOrd="0" presId="urn:microsoft.com/office/officeart/2005/8/layout/venn1"/>
    <dgm:cxn modelId="{07550A49-F04B-4D9D-B9EE-34024EFE8FF6}" srcId="{6676C9D0-0C36-4766-972B-0B0A46592AA9}" destId="{6425B8DE-C616-4511-B15A-7415537B7703}" srcOrd="0" destOrd="0" parTransId="{31F661BD-86F2-4193-987D-440B72BA1186}" sibTransId="{5537AFD6-28BE-49C7-84C1-0994B01B8BB9}"/>
    <dgm:cxn modelId="{9A7977B8-1EF9-473E-8ECB-0F018E051924}" type="presParOf" srcId="{557EE688-C936-4450-B076-EC26434B9FA1}" destId="{5A324209-C4F2-4F78-8452-E38B5A056441}" srcOrd="0" destOrd="0" presId="urn:microsoft.com/office/officeart/2005/8/layout/venn1"/>
    <dgm:cxn modelId="{656A0828-1E34-4B93-9235-52B203CB55A4}" type="presParOf" srcId="{557EE688-C936-4450-B076-EC26434B9FA1}" destId="{ED19104D-DC3A-4895-895F-3471B60ACC38}" srcOrd="1" destOrd="0" presId="urn:microsoft.com/office/officeart/2005/8/layout/venn1"/>
    <dgm:cxn modelId="{AC298EEB-7DB8-4D61-B12F-92D8F7B30499}" type="presParOf" srcId="{557EE688-C936-4450-B076-EC26434B9FA1}" destId="{E4998382-C8AF-4AA3-BAA3-EFAAEEAED32F}" srcOrd="2" destOrd="0" presId="urn:microsoft.com/office/officeart/2005/8/layout/venn1"/>
    <dgm:cxn modelId="{F8F0B98B-6DB8-47A6-85FB-049FAF04426C}" type="presParOf" srcId="{557EE688-C936-4450-B076-EC26434B9FA1}" destId="{FF234525-854F-45CC-9BBC-4714BEB1EF6D}" srcOrd="3" destOrd="0" presId="urn:microsoft.com/office/officeart/2005/8/layout/venn1"/>
    <dgm:cxn modelId="{0B2B2227-9C4E-4BFC-AEFA-267B0ADFD443}" type="presParOf" srcId="{557EE688-C936-4450-B076-EC26434B9FA1}" destId="{A16106B7-F07A-4E75-9725-FF0D9897B6F5}" srcOrd="4" destOrd="0" presId="urn:microsoft.com/office/officeart/2005/8/layout/venn1"/>
    <dgm:cxn modelId="{153D7301-372A-46E2-9B39-9625CD2D6FA4}" type="presParOf" srcId="{557EE688-C936-4450-B076-EC26434B9FA1}" destId="{51377AC8-89D7-4623-9CCB-FA6DE2899F40}"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DFB442-5590-4F28-8626-40A5DE5AB934}" type="doc">
      <dgm:prSet loTypeId="urn:microsoft.com/office/officeart/2005/8/layout/venn1" loCatId="relationship" qsTypeId="urn:microsoft.com/office/officeart/2005/8/quickstyle/3d3" qsCatId="3D" csTypeId="urn:microsoft.com/office/officeart/2005/8/colors/accent1_2" csCatId="accent1" phldr="1"/>
      <dgm:spPr/>
      <dgm:t>
        <a:bodyPr/>
        <a:lstStyle/>
        <a:p>
          <a:endParaRPr lang="bg-BG"/>
        </a:p>
      </dgm:t>
    </dgm:pt>
    <dgm:pt modelId="{9870C34D-5809-4745-A204-D1B87F1403D6}">
      <dgm:prSet/>
      <dgm:spPr/>
      <dgm:t>
        <a:bodyPr/>
        <a:lstStyle/>
        <a:p>
          <a:pPr rtl="0"/>
          <a:r>
            <a:rPr lang="ru-RU" smtClean="0"/>
            <a:t>Не пестете поощренията.</a:t>
          </a:r>
          <a:endParaRPr lang="en-US"/>
        </a:p>
      </dgm:t>
    </dgm:pt>
    <dgm:pt modelId="{3562D238-0D17-4E71-996C-D6F6ABC0B5BD}" type="parTrans" cxnId="{45939036-72E5-4362-8EF7-61E5B69460A4}">
      <dgm:prSet/>
      <dgm:spPr/>
      <dgm:t>
        <a:bodyPr/>
        <a:lstStyle/>
        <a:p>
          <a:endParaRPr lang="bg-BG"/>
        </a:p>
      </dgm:t>
    </dgm:pt>
    <dgm:pt modelId="{83536A82-45E9-4FB3-8FE6-6EA671BD2F63}" type="sibTrans" cxnId="{45939036-72E5-4362-8EF7-61E5B69460A4}">
      <dgm:prSet/>
      <dgm:spPr/>
      <dgm:t>
        <a:bodyPr/>
        <a:lstStyle/>
        <a:p>
          <a:endParaRPr lang="bg-BG"/>
        </a:p>
      </dgm:t>
    </dgm:pt>
    <dgm:pt modelId="{6C8203DF-F584-4F69-90EC-20FBFF4F5B33}">
      <dgm:prSet/>
      <dgm:spPr/>
      <dgm:t>
        <a:bodyPr/>
        <a:lstStyle/>
        <a:p>
          <a:pPr rtl="0"/>
          <a:r>
            <a:rPr lang="ru-RU" dirty="0" err="1" smtClean="0"/>
            <a:t>Оценявайте</a:t>
          </a:r>
          <a:r>
            <a:rPr lang="ru-RU" dirty="0" smtClean="0"/>
            <a:t> </a:t>
          </a:r>
          <a:r>
            <a:rPr lang="ru-RU" dirty="0" err="1" smtClean="0"/>
            <a:t>дейностите</a:t>
          </a:r>
          <a:r>
            <a:rPr lang="ru-RU" dirty="0" smtClean="0"/>
            <a:t> на ученика, а не ученика.</a:t>
          </a:r>
          <a:endParaRPr lang="en-US" dirty="0"/>
        </a:p>
      </dgm:t>
    </dgm:pt>
    <dgm:pt modelId="{56AFD430-A66B-4FDF-BC11-8DB57179F9DD}" type="parTrans" cxnId="{B6D4CD8A-B7F3-4DC4-ACA6-F9244F9B196A}">
      <dgm:prSet/>
      <dgm:spPr/>
      <dgm:t>
        <a:bodyPr/>
        <a:lstStyle/>
        <a:p>
          <a:endParaRPr lang="bg-BG"/>
        </a:p>
      </dgm:t>
    </dgm:pt>
    <dgm:pt modelId="{FEFE8CF2-4DA9-4A71-AC27-07439FA52F7A}" type="sibTrans" cxnId="{B6D4CD8A-B7F3-4DC4-ACA6-F9244F9B196A}">
      <dgm:prSet/>
      <dgm:spPr/>
      <dgm:t>
        <a:bodyPr/>
        <a:lstStyle/>
        <a:p>
          <a:endParaRPr lang="bg-BG"/>
        </a:p>
      </dgm:t>
    </dgm:pt>
    <dgm:pt modelId="{DABC0807-9558-4A5C-A5EA-4B11CA38EF28}">
      <dgm:prSet/>
      <dgm:spPr/>
      <dgm:t>
        <a:bodyPr/>
        <a:lstStyle/>
        <a:p>
          <a:pPr rtl="0"/>
          <a:r>
            <a:rPr lang="ru-RU" smtClean="0"/>
            <a:t>Даже в океана от неуспех на ученика намерете остров на успеха и започнете от него.</a:t>
          </a:r>
          <a:endParaRPr lang="en-US"/>
        </a:p>
      </dgm:t>
    </dgm:pt>
    <dgm:pt modelId="{70AFE630-9683-4D39-8904-25C992DB611B}" type="parTrans" cxnId="{1F2A5D7C-60AB-42A9-93C2-A30481077B18}">
      <dgm:prSet/>
      <dgm:spPr/>
      <dgm:t>
        <a:bodyPr/>
        <a:lstStyle/>
        <a:p>
          <a:endParaRPr lang="bg-BG"/>
        </a:p>
      </dgm:t>
    </dgm:pt>
    <dgm:pt modelId="{DBFCC24B-6820-4EBD-AAFF-B85D94604B2E}" type="sibTrans" cxnId="{1F2A5D7C-60AB-42A9-93C2-A30481077B18}">
      <dgm:prSet/>
      <dgm:spPr/>
      <dgm:t>
        <a:bodyPr/>
        <a:lstStyle/>
        <a:p>
          <a:endParaRPr lang="bg-BG"/>
        </a:p>
      </dgm:t>
    </dgm:pt>
    <dgm:pt modelId="{CEF23CA6-E455-46EB-9C63-B08E8A9264AF}">
      <dgm:prSet/>
      <dgm:spPr/>
      <dgm:t>
        <a:bodyPr/>
        <a:lstStyle/>
        <a:p>
          <a:pPr rtl="0"/>
          <a:r>
            <a:rPr lang="ru-RU" smtClean="0"/>
            <a:t>Поставяйте конкретни цели, които ученикът да приеме, а не общи.</a:t>
          </a:r>
          <a:endParaRPr lang="en-US"/>
        </a:p>
      </dgm:t>
    </dgm:pt>
    <dgm:pt modelId="{627A2C03-099C-4804-8876-539917856D2C}" type="parTrans" cxnId="{133AF27E-96A1-4B56-BA67-39DF437FCF4F}">
      <dgm:prSet/>
      <dgm:spPr/>
      <dgm:t>
        <a:bodyPr/>
        <a:lstStyle/>
        <a:p>
          <a:endParaRPr lang="bg-BG"/>
        </a:p>
      </dgm:t>
    </dgm:pt>
    <dgm:pt modelId="{82EBA8FE-60CE-4529-9583-92D5B8968FCE}" type="sibTrans" cxnId="{133AF27E-96A1-4B56-BA67-39DF437FCF4F}">
      <dgm:prSet/>
      <dgm:spPr/>
      <dgm:t>
        <a:bodyPr/>
        <a:lstStyle/>
        <a:p>
          <a:endParaRPr lang="bg-BG"/>
        </a:p>
      </dgm:t>
    </dgm:pt>
    <dgm:pt modelId="{554314AB-31C4-498C-949A-4AEC22537801}">
      <dgm:prSet/>
      <dgm:spPr/>
      <dgm:t>
        <a:bodyPr/>
        <a:lstStyle/>
        <a:p>
          <a:pPr rtl="0"/>
          <a:r>
            <a:rPr lang="ru-RU" smtClean="0"/>
            <a:t>Не поставяйте много задачи едновременно.</a:t>
          </a:r>
          <a:endParaRPr lang="en-US"/>
        </a:p>
      </dgm:t>
    </dgm:pt>
    <dgm:pt modelId="{23405951-31F8-4399-A506-038E0DAEA6A8}" type="parTrans" cxnId="{ED5EFC46-A7E7-4CB1-8C4C-B040E26AD757}">
      <dgm:prSet/>
      <dgm:spPr/>
      <dgm:t>
        <a:bodyPr/>
        <a:lstStyle/>
        <a:p>
          <a:endParaRPr lang="bg-BG"/>
        </a:p>
      </dgm:t>
    </dgm:pt>
    <dgm:pt modelId="{955A591E-A04F-4F53-959B-93CD4BAA53B1}" type="sibTrans" cxnId="{ED5EFC46-A7E7-4CB1-8C4C-B040E26AD757}">
      <dgm:prSet/>
      <dgm:spPr/>
      <dgm:t>
        <a:bodyPr/>
        <a:lstStyle/>
        <a:p>
          <a:endParaRPr lang="bg-BG"/>
        </a:p>
      </dgm:t>
    </dgm:pt>
    <dgm:pt modelId="{FFEE2542-FF2A-4CD6-B1FE-56E1E46AE99B}">
      <dgm:prSet/>
      <dgm:spPr/>
      <dgm:t>
        <a:bodyPr/>
        <a:lstStyle/>
        <a:p>
          <a:pPr rtl="0"/>
          <a:r>
            <a:rPr lang="ru-RU" dirty="0" err="1" smtClean="0"/>
            <a:t>Внушавайте</a:t>
          </a:r>
          <a:r>
            <a:rPr lang="ru-RU" dirty="0" smtClean="0"/>
            <a:t> на </a:t>
          </a:r>
          <a:r>
            <a:rPr lang="ru-RU" dirty="0" err="1" smtClean="0"/>
            <a:t>учениците</a:t>
          </a:r>
          <a:r>
            <a:rPr lang="ru-RU" dirty="0" smtClean="0"/>
            <a:t> чувство на </a:t>
          </a:r>
          <a:r>
            <a:rPr lang="ru-RU" dirty="0" err="1" smtClean="0"/>
            <a:t>компетентност</a:t>
          </a:r>
          <a:r>
            <a:rPr lang="ru-RU" dirty="0" smtClean="0"/>
            <a:t>.</a:t>
          </a:r>
          <a:endParaRPr lang="en-US" dirty="0"/>
        </a:p>
      </dgm:t>
    </dgm:pt>
    <dgm:pt modelId="{BEC50735-6E5E-469D-A791-85CD2DBF8421}" type="parTrans" cxnId="{0D5B70A3-72EE-4BE1-95AD-0034056896E4}">
      <dgm:prSet/>
      <dgm:spPr/>
      <dgm:t>
        <a:bodyPr/>
        <a:lstStyle/>
        <a:p>
          <a:endParaRPr lang="bg-BG"/>
        </a:p>
      </dgm:t>
    </dgm:pt>
    <dgm:pt modelId="{8A87C29B-D0E5-4905-BDD0-B48BBEC19A21}" type="sibTrans" cxnId="{0D5B70A3-72EE-4BE1-95AD-0034056896E4}">
      <dgm:prSet/>
      <dgm:spPr/>
      <dgm:t>
        <a:bodyPr/>
        <a:lstStyle/>
        <a:p>
          <a:endParaRPr lang="bg-BG"/>
        </a:p>
      </dgm:t>
    </dgm:pt>
    <dgm:pt modelId="{7B3CF107-8DF7-4964-AABD-490EE1E46DD8}">
      <dgm:prSet/>
      <dgm:spPr/>
      <dgm:t>
        <a:bodyPr/>
        <a:lstStyle/>
        <a:p>
          <a:pPr rtl="0"/>
          <a:r>
            <a:rPr lang="ru-RU" smtClean="0"/>
            <a:t>Предоставяйте им право на избор на методи за учене, за решение, за вида на информацията и др.</a:t>
          </a:r>
          <a:endParaRPr lang="en-US"/>
        </a:p>
      </dgm:t>
    </dgm:pt>
    <dgm:pt modelId="{C4B0EDFC-14DE-4AC3-BD13-7B3AE81FDEBE}" type="parTrans" cxnId="{CACEA709-285E-4F2A-94EC-49DE17480B2F}">
      <dgm:prSet/>
      <dgm:spPr/>
      <dgm:t>
        <a:bodyPr/>
        <a:lstStyle/>
        <a:p>
          <a:endParaRPr lang="bg-BG"/>
        </a:p>
      </dgm:t>
    </dgm:pt>
    <dgm:pt modelId="{7481D8B0-F008-4218-8EF1-AFA2CFA3748F}" type="sibTrans" cxnId="{CACEA709-285E-4F2A-94EC-49DE17480B2F}">
      <dgm:prSet/>
      <dgm:spPr/>
      <dgm:t>
        <a:bodyPr/>
        <a:lstStyle/>
        <a:p>
          <a:endParaRPr lang="bg-BG"/>
        </a:p>
      </dgm:t>
    </dgm:pt>
    <dgm:pt modelId="{153A08D6-8181-4196-8F83-F4C83F395142}">
      <dgm:prSet/>
      <dgm:spPr/>
      <dgm:t>
        <a:bodyPr/>
        <a:lstStyle/>
        <a:p>
          <a:endParaRPr lang="bg-BG"/>
        </a:p>
      </dgm:t>
    </dgm:pt>
    <dgm:pt modelId="{4FF04D70-2E6B-4D99-9EBE-2C09C0C47C25}" type="parTrans" cxnId="{CD7DA102-A612-4F3F-AFBE-92F36410A695}">
      <dgm:prSet/>
      <dgm:spPr/>
      <dgm:t>
        <a:bodyPr/>
        <a:lstStyle/>
        <a:p>
          <a:endParaRPr lang="bg-BG"/>
        </a:p>
      </dgm:t>
    </dgm:pt>
    <dgm:pt modelId="{7617CD6D-2EBE-45D4-B101-E7B6A6E654AA}" type="sibTrans" cxnId="{CD7DA102-A612-4F3F-AFBE-92F36410A695}">
      <dgm:prSet/>
      <dgm:spPr/>
      <dgm:t>
        <a:bodyPr/>
        <a:lstStyle/>
        <a:p>
          <a:endParaRPr lang="bg-BG"/>
        </a:p>
      </dgm:t>
    </dgm:pt>
    <dgm:pt modelId="{77517AC4-5E73-4389-9470-924469110B5F}" type="pres">
      <dgm:prSet presAssocID="{F6DFB442-5590-4F28-8626-40A5DE5AB934}" presName="compositeShape" presStyleCnt="0">
        <dgm:presLayoutVars>
          <dgm:chMax val="7"/>
          <dgm:dir/>
          <dgm:resizeHandles val="exact"/>
        </dgm:presLayoutVars>
      </dgm:prSet>
      <dgm:spPr/>
      <dgm:t>
        <a:bodyPr/>
        <a:lstStyle/>
        <a:p>
          <a:endParaRPr lang="bg-BG"/>
        </a:p>
      </dgm:t>
    </dgm:pt>
    <dgm:pt modelId="{7A45BFB5-B826-4EF5-9CAC-D36BDD506D61}" type="pres">
      <dgm:prSet presAssocID="{9870C34D-5809-4745-A204-D1B87F1403D6}" presName="circ1" presStyleLbl="vennNode1" presStyleIdx="0" presStyleCnt="7"/>
      <dgm:spPr/>
    </dgm:pt>
    <dgm:pt modelId="{9564583D-1306-4822-B445-8BDADACC90C0}" type="pres">
      <dgm:prSet presAssocID="{9870C34D-5809-4745-A204-D1B87F1403D6}" presName="circ1Tx" presStyleLbl="revTx" presStyleIdx="0" presStyleCnt="0">
        <dgm:presLayoutVars>
          <dgm:chMax val="0"/>
          <dgm:chPref val="0"/>
          <dgm:bulletEnabled val="1"/>
        </dgm:presLayoutVars>
      </dgm:prSet>
      <dgm:spPr/>
      <dgm:t>
        <a:bodyPr/>
        <a:lstStyle/>
        <a:p>
          <a:endParaRPr lang="bg-BG"/>
        </a:p>
      </dgm:t>
    </dgm:pt>
    <dgm:pt modelId="{050EA0B3-F695-4A8A-8CD0-2DCE402C95AC}" type="pres">
      <dgm:prSet presAssocID="{6C8203DF-F584-4F69-90EC-20FBFF4F5B33}" presName="circ2" presStyleLbl="vennNode1" presStyleIdx="1" presStyleCnt="7"/>
      <dgm:spPr/>
    </dgm:pt>
    <dgm:pt modelId="{813C1438-517F-42C1-9933-33936F9644A5}" type="pres">
      <dgm:prSet presAssocID="{6C8203DF-F584-4F69-90EC-20FBFF4F5B33}" presName="circ2Tx" presStyleLbl="revTx" presStyleIdx="0" presStyleCnt="0">
        <dgm:presLayoutVars>
          <dgm:chMax val="0"/>
          <dgm:chPref val="0"/>
          <dgm:bulletEnabled val="1"/>
        </dgm:presLayoutVars>
      </dgm:prSet>
      <dgm:spPr/>
      <dgm:t>
        <a:bodyPr/>
        <a:lstStyle/>
        <a:p>
          <a:endParaRPr lang="bg-BG"/>
        </a:p>
      </dgm:t>
    </dgm:pt>
    <dgm:pt modelId="{34244C79-C373-4F26-8839-2E50ECA926FE}" type="pres">
      <dgm:prSet presAssocID="{DABC0807-9558-4A5C-A5EA-4B11CA38EF28}" presName="circ3" presStyleLbl="vennNode1" presStyleIdx="2" presStyleCnt="7"/>
      <dgm:spPr/>
    </dgm:pt>
    <dgm:pt modelId="{2A7292E6-9EEA-49E2-8343-D3752D0A456C}" type="pres">
      <dgm:prSet presAssocID="{DABC0807-9558-4A5C-A5EA-4B11CA38EF28}" presName="circ3Tx" presStyleLbl="revTx" presStyleIdx="0" presStyleCnt="0">
        <dgm:presLayoutVars>
          <dgm:chMax val="0"/>
          <dgm:chPref val="0"/>
          <dgm:bulletEnabled val="1"/>
        </dgm:presLayoutVars>
      </dgm:prSet>
      <dgm:spPr/>
      <dgm:t>
        <a:bodyPr/>
        <a:lstStyle/>
        <a:p>
          <a:endParaRPr lang="bg-BG"/>
        </a:p>
      </dgm:t>
    </dgm:pt>
    <dgm:pt modelId="{1DA9C4C4-A928-43D1-B761-4E1E8F4A6435}" type="pres">
      <dgm:prSet presAssocID="{CEF23CA6-E455-46EB-9C63-B08E8A9264AF}" presName="circ4" presStyleLbl="vennNode1" presStyleIdx="3" presStyleCnt="7"/>
      <dgm:spPr/>
    </dgm:pt>
    <dgm:pt modelId="{F2806A43-92B2-4C65-917C-8A8BC3B099A0}" type="pres">
      <dgm:prSet presAssocID="{CEF23CA6-E455-46EB-9C63-B08E8A9264AF}" presName="circ4Tx" presStyleLbl="revTx" presStyleIdx="0" presStyleCnt="0">
        <dgm:presLayoutVars>
          <dgm:chMax val="0"/>
          <dgm:chPref val="0"/>
          <dgm:bulletEnabled val="1"/>
        </dgm:presLayoutVars>
      </dgm:prSet>
      <dgm:spPr/>
      <dgm:t>
        <a:bodyPr/>
        <a:lstStyle/>
        <a:p>
          <a:endParaRPr lang="bg-BG"/>
        </a:p>
      </dgm:t>
    </dgm:pt>
    <dgm:pt modelId="{48DDDA51-EA98-4861-A182-36160569C54D}" type="pres">
      <dgm:prSet presAssocID="{554314AB-31C4-498C-949A-4AEC22537801}" presName="circ5" presStyleLbl="vennNode1" presStyleIdx="4" presStyleCnt="7"/>
      <dgm:spPr/>
    </dgm:pt>
    <dgm:pt modelId="{7A4EB5DC-32D4-4C06-8704-35D747B50945}" type="pres">
      <dgm:prSet presAssocID="{554314AB-31C4-498C-949A-4AEC22537801}" presName="circ5Tx" presStyleLbl="revTx" presStyleIdx="0" presStyleCnt="0">
        <dgm:presLayoutVars>
          <dgm:chMax val="0"/>
          <dgm:chPref val="0"/>
          <dgm:bulletEnabled val="1"/>
        </dgm:presLayoutVars>
      </dgm:prSet>
      <dgm:spPr/>
      <dgm:t>
        <a:bodyPr/>
        <a:lstStyle/>
        <a:p>
          <a:endParaRPr lang="bg-BG"/>
        </a:p>
      </dgm:t>
    </dgm:pt>
    <dgm:pt modelId="{5F73D7D6-ABF1-4E1C-9D8B-D3BADD5E1A2D}" type="pres">
      <dgm:prSet presAssocID="{FFEE2542-FF2A-4CD6-B1FE-56E1E46AE99B}" presName="circ6" presStyleLbl="vennNode1" presStyleIdx="5" presStyleCnt="7"/>
      <dgm:spPr/>
    </dgm:pt>
    <dgm:pt modelId="{F31C9289-BF1E-41AC-B314-D488D0207E1B}" type="pres">
      <dgm:prSet presAssocID="{FFEE2542-FF2A-4CD6-B1FE-56E1E46AE99B}" presName="circ6Tx" presStyleLbl="revTx" presStyleIdx="0" presStyleCnt="0">
        <dgm:presLayoutVars>
          <dgm:chMax val="0"/>
          <dgm:chPref val="0"/>
          <dgm:bulletEnabled val="1"/>
        </dgm:presLayoutVars>
      </dgm:prSet>
      <dgm:spPr/>
      <dgm:t>
        <a:bodyPr/>
        <a:lstStyle/>
        <a:p>
          <a:endParaRPr lang="bg-BG"/>
        </a:p>
      </dgm:t>
    </dgm:pt>
    <dgm:pt modelId="{E218004F-D57E-4DBD-92D3-866E9757730F}" type="pres">
      <dgm:prSet presAssocID="{7B3CF107-8DF7-4964-AABD-490EE1E46DD8}" presName="circ7" presStyleLbl="vennNode1" presStyleIdx="6" presStyleCnt="7"/>
      <dgm:spPr/>
    </dgm:pt>
    <dgm:pt modelId="{A69FB732-8F97-450E-BAA5-EE99406A7418}" type="pres">
      <dgm:prSet presAssocID="{7B3CF107-8DF7-4964-AABD-490EE1E46DD8}" presName="circ7Tx" presStyleLbl="revTx" presStyleIdx="0" presStyleCnt="0">
        <dgm:presLayoutVars>
          <dgm:chMax val="0"/>
          <dgm:chPref val="0"/>
          <dgm:bulletEnabled val="1"/>
        </dgm:presLayoutVars>
      </dgm:prSet>
      <dgm:spPr/>
      <dgm:t>
        <a:bodyPr/>
        <a:lstStyle/>
        <a:p>
          <a:endParaRPr lang="bg-BG"/>
        </a:p>
      </dgm:t>
    </dgm:pt>
  </dgm:ptLst>
  <dgm:cxnLst>
    <dgm:cxn modelId="{CACEA709-285E-4F2A-94EC-49DE17480B2F}" srcId="{F6DFB442-5590-4F28-8626-40A5DE5AB934}" destId="{7B3CF107-8DF7-4964-AABD-490EE1E46DD8}" srcOrd="6" destOrd="0" parTransId="{C4B0EDFC-14DE-4AC3-BD13-7B3AE81FDEBE}" sibTransId="{7481D8B0-F008-4218-8EF1-AFA2CFA3748F}"/>
    <dgm:cxn modelId="{CD7DA102-A612-4F3F-AFBE-92F36410A695}" srcId="{F6DFB442-5590-4F28-8626-40A5DE5AB934}" destId="{153A08D6-8181-4196-8F83-F4C83F395142}" srcOrd="7" destOrd="0" parTransId="{4FF04D70-2E6B-4D99-9EBE-2C09C0C47C25}" sibTransId="{7617CD6D-2EBE-45D4-B101-E7B6A6E654AA}"/>
    <dgm:cxn modelId="{26C9C21C-607B-45AE-A870-55F08AB6A12F}" type="presOf" srcId="{6C8203DF-F584-4F69-90EC-20FBFF4F5B33}" destId="{813C1438-517F-42C1-9933-33936F9644A5}" srcOrd="0" destOrd="0" presId="urn:microsoft.com/office/officeart/2005/8/layout/venn1"/>
    <dgm:cxn modelId="{5C30050A-9783-4446-AEAB-206CE401B200}" type="presOf" srcId="{554314AB-31C4-498C-949A-4AEC22537801}" destId="{7A4EB5DC-32D4-4C06-8704-35D747B50945}" srcOrd="0" destOrd="0" presId="urn:microsoft.com/office/officeart/2005/8/layout/venn1"/>
    <dgm:cxn modelId="{45939036-72E5-4362-8EF7-61E5B69460A4}" srcId="{F6DFB442-5590-4F28-8626-40A5DE5AB934}" destId="{9870C34D-5809-4745-A204-D1B87F1403D6}" srcOrd="0" destOrd="0" parTransId="{3562D238-0D17-4E71-996C-D6F6ABC0B5BD}" sibTransId="{83536A82-45E9-4FB3-8FE6-6EA671BD2F63}"/>
    <dgm:cxn modelId="{28F6BFD0-1352-4336-B2A3-0A8CA7AD5622}" type="presOf" srcId="{FFEE2542-FF2A-4CD6-B1FE-56E1E46AE99B}" destId="{F31C9289-BF1E-41AC-B314-D488D0207E1B}" srcOrd="0" destOrd="0" presId="urn:microsoft.com/office/officeart/2005/8/layout/venn1"/>
    <dgm:cxn modelId="{B6D4CD8A-B7F3-4DC4-ACA6-F9244F9B196A}" srcId="{F6DFB442-5590-4F28-8626-40A5DE5AB934}" destId="{6C8203DF-F584-4F69-90EC-20FBFF4F5B33}" srcOrd="1" destOrd="0" parTransId="{56AFD430-A66B-4FDF-BC11-8DB57179F9DD}" sibTransId="{FEFE8CF2-4DA9-4A71-AC27-07439FA52F7A}"/>
    <dgm:cxn modelId="{133AF27E-96A1-4B56-BA67-39DF437FCF4F}" srcId="{F6DFB442-5590-4F28-8626-40A5DE5AB934}" destId="{CEF23CA6-E455-46EB-9C63-B08E8A9264AF}" srcOrd="3" destOrd="0" parTransId="{627A2C03-099C-4804-8876-539917856D2C}" sibTransId="{82EBA8FE-60CE-4529-9583-92D5B8968FCE}"/>
    <dgm:cxn modelId="{ED5EFC46-A7E7-4CB1-8C4C-B040E26AD757}" srcId="{F6DFB442-5590-4F28-8626-40A5DE5AB934}" destId="{554314AB-31C4-498C-949A-4AEC22537801}" srcOrd="4" destOrd="0" parTransId="{23405951-31F8-4399-A506-038E0DAEA6A8}" sibTransId="{955A591E-A04F-4F53-959B-93CD4BAA53B1}"/>
    <dgm:cxn modelId="{0D5B70A3-72EE-4BE1-95AD-0034056896E4}" srcId="{F6DFB442-5590-4F28-8626-40A5DE5AB934}" destId="{FFEE2542-FF2A-4CD6-B1FE-56E1E46AE99B}" srcOrd="5" destOrd="0" parTransId="{BEC50735-6E5E-469D-A791-85CD2DBF8421}" sibTransId="{8A87C29B-D0E5-4905-BDD0-B48BBEC19A21}"/>
    <dgm:cxn modelId="{E917D4A1-C8B8-4DB3-832D-D6D467BA53D8}" type="presOf" srcId="{DABC0807-9558-4A5C-A5EA-4B11CA38EF28}" destId="{2A7292E6-9EEA-49E2-8343-D3752D0A456C}" srcOrd="0" destOrd="0" presId="urn:microsoft.com/office/officeart/2005/8/layout/venn1"/>
    <dgm:cxn modelId="{1F2A5D7C-60AB-42A9-93C2-A30481077B18}" srcId="{F6DFB442-5590-4F28-8626-40A5DE5AB934}" destId="{DABC0807-9558-4A5C-A5EA-4B11CA38EF28}" srcOrd="2" destOrd="0" parTransId="{70AFE630-9683-4D39-8904-25C992DB611B}" sibTransId="{DBFCC24B-6820-4EBD-AAFF-B85D94604B2E}"/>
    <dgm:cxn modelId="{5D1EAAB9-3232-4FE6-BA82-EB05196E3994}" type="presOf" srcId="{7B3CF107-8DF7-4964-AABD-490EE1E46DD8}" destId="{A69FB732-8F97-450E-BAA5-EE99406A7418}" srcOrd="0" destOrd="0" presId="urn:microsoft.com/office/officeart/2005/8/layout/venn1"/>
    <dgm:cxn modelId="{5AD1E377-ED4B-4DFD-B2B7-460FBF2D913B}" type="presOf" srcId="{9870C34D-5809-4745-A204-D1B87F1403D6}" destId="{9564583D-1306-4822-B445-8BDADACC90C0}" srcOrd="0" destOrd="0" presId="urn:microsoft.com/office/officeart/2005/8/layout/venn1"/>
    <dgm:cxn modelId="{E54EBBD7-01EB-4BFE-A97C-A1760A8345CC}" type="presOf" srcId="{CEF23CA6-E455-46EB-9C63-B08E8A9264AF}" destId="{F2806A43-92B2-4C65-917C-8A8BC3B099A0}" srcOrd="0" destOrd="0" presId="urn:microsoft.com/office/officeart/2005/8/layout/venn1"/>
    <dgm:cxn modelId="{FCDDB54A-2515-4C89-81DC-79F0DC9F0304}" type="presOf" srcId="{F6DFB442-5590-4F28-8626-40A5DE5AB934}" destId="{77517AC4-5E73-4389-9470-924469110B5F}" srcOrd="0" destOrd="0" presId="urn:microsoft.com/office/officeart/2005/8/layout/venn1"/>
    <dgm:cxn modelId="{48D1ED03-A80F-4295-97FC-618DD992DE85}" type="presParOf" srcId="{77517AC4-5E73-4389-9470-924469110B5F}" destId="{7A45BFB5-B826-4EF5-9CAC-D36BDD506D61}" srcOrd="0" destOrd="0" presId="urn:microsoft.com/office/officeart/2005/8/layout/venn1"/>
    <dgm:cxn modelId="{D034872B-ED2E-4054-8C62-4671B18542F4}" type="presParOf" srcId="{77517AC4-5E73-4389-9470-924469110B5F}" destId="{9564583D-1306-4822-B445-8BDADACC90C0}" srcOrd="1" destOrd="0" presId="urn:microsoft.com/office/officeart/2005/8/layout/venn1"/>
    <dgm:cxn modelId="{48CA138C-8F42-4886-9810-B6847435A050}" type="presParOf" srcId="{77517AC4-5E73-4389-9470-924469110B5F}" destId="{050EA0B3-F695-4A8A-8CD0-2DCE402C95AC}" srcOrd="2" destOrd="0" presId="urn:microsoft.com/office/officeart/2005/8/layout/venn1"/>
    <dgm:cxn modelId="{84A390C4-F357-47F1-8440-09ACDEA4EF44}" type="presParOf" srcId="{77517AC4-5E73-4389-9470-924469110B5F}" destId="{813C1438-517F-42C1-9933-33936F9644A5}" srcOrd="3" destOrd="0" presId="urn:microsoft.com/office/officeart/2005/8/layout/venn1"/>
    <dgm:cxn modelId="{1577C503-CCAE-48DC-A5FE-8EF96A0EA7E5}" type="presParOf" srcId="{77517AC4-5E73-4389-9470-924469110B5F}" destId="{34244C79-C373-4F26-8839-2E50ECA926FE}" srcOrd="4" destOrd="0" presId="urn:microsoft.com/office/officeart/2005/8/layout/venn1"/>
    <dgm:cxn modelId="{07B7B715-1546-41CB-9759-3F649119628F}" type="presParOf" srcId="{77517AC4-5E73-4389-9470-924469110B5F}" destId="{2A7292E6-9EEA-49E2-8343-D3752D0A456C}" srcOrd="5" destOrd="0" presId="urn:microsoft.com/office/officeart/2005/8/layout/venn1"/>
    <dgm:cxn modelId="{D72A4BAA-EB41-47FF-9067-7FFFEDA9D803}" type="presParOf" srcId="{77517AC4-5E73-4389-9470-924469110B5F}" destId="{1DA9C4C4-A928-43D1-B761-4E1E8F4A6435}" srcOrd="6" destOrd="0" presId="urn:microsoft.com/office/officeart/2005/8/layout/venn1"/>
    <dgm:cxn modelId="{1684F19E-790C-45CD-8A58-95E99FFC2518}" type="presParOf" srcId="{77517AC4-5E73-4389-9470-924469110B5F}" destId="{F2806A43-92B2-4C65-917C-8A8BC3B099A0}" srcOrd="7" destOrd="0" presId="urn:microsoft.com/office/officeart/2005/8/layout/venn1"/>
    <dgm:cxn modelId="{FE29C80B-D11E-421C-8B45-B4CA73F7BB2D}" type="presParOf" srcId="{77517AC4-5E73-4389-9470-924469110B5F}" destId="{48DDDA51-EA98-4861-A182-36160569C54D}" srcOrd="8" destOrd="0" presId="urn:microsoft.com/office/officeart/2005/8/layout/venn1"/>
    <dgm:cxn modelId="{4231E915-B024-4567-AF3F-AD0B491C711F}" type="presParOf" srcId="{77517AC4-5E73-4389-9470-924469110B5F}" destId="{7A4EB5DC-32D4-4C06-8704-35D747B50945}" srcOrd="9" destOrd="0" presId="urn:microsoft.com/office/officeart/2005/8/layout/venn1"/>
    <dgm:cxn modelId="{3317213A-FA60-427B-BE42-FF0EBCC53153}" type="presParOf" srcId="{77517AC4-5E73-4389-9470-924469110B5F}" destId="{5F73D7D6-ABF1-4E1C-9D8B-D3BADD5E1A2D}" srcOrd="10" destOrd="0" presId="urn:microsoft.com/office/officeart/2005/8/layout/venn1"/>
    <dgm:cxn modelId="{0F622A80-B7E9-45EA-B4C3-DF579CFD13F0}" type="presParOf" srcId="{77517AC4-5E73-4389-9470-924469110B5F}" destId="{F31C9289-BF1E-41AC-B314-D488D0207E1B}" srcOrd="11" destOrd="0" presId="urn:microsoft.com/office/officeart/2005/8/layout/venn1"/>
    <dgm:cxn modelId="{13874DA7-3E21-48E3-AC44-D6C85E8C757F}" type="presParOf" srcId="{77517AC4-5E73-4389-9470-924469110B5F}" destId="{E218004F-D57E-4DBD-92D3-866E9757730F}" srcOrd="12" destOrd="0" presId="urn:microsoft.com/office/officeart/2005/8/layout/venn1"/>
    <dgm:cxn modelId="{8C80ECBD-39C6-4B56-A310-2AFD94A60BC2}" type="presParOf" srcId="{77517AC4-5E73-4389-9470-924469110B5F}" destId="{A69FB732-8F97-450E-BAA5-EE99406A7418}"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63C24F-CED3-426E-B671-3B8624295570}" type="doc">
      <dgm:prSet loTypeId="urn:microsoft.com/office/officeart/2005/8/layout/pyramid2" loCatId="pyramid" qsTypeId="urn:microsoft.com/office/officeart/2005/8/quickstyle/3d3" qsCatId="3D" csTypeId="urn:microsoft.com/office/officeart/2005/8/colors/colorful4" csCatId="colorful"/>
      <dgm:spPr/>
      <dgm:t>
        <a:bodyPr/>
        <a:lstStyle/>
        <a:p>
          <a:endParaRPr lang="bg-BG"/>
        </a:p>
      </dgm:t>
    </dgm:pt>
    <dgm:pt modelId="{BD274A17-11E7-4A69-987A-06C102D81BB0}">
      <dgm:prSet/>
      <dgm:spPr/>
      <dgm:t>
        <a:bodyPr/>
        <a:lstStyle/>
        <a:p>
          <a:pPr rtl="0"/>
          <a:r>
            <a:rPr lang="bg-BG" b="0" dirty="0" smtClean="0"/>
            <a:t>Помагайте на учениците да приемат неуспеха, грешките и пропуските са част от обучението</a:t>
          </a:r>
          <a:r>
            <a:rPr lang="bg-BG" b="1" dirty="0" smtClean="0"/>
            <a:t>. </a:t>
          </a:r>
          <a:endParaRPr lang="en-US" b="1" dirty="0"/>
        </a:p>
      </dgm:t>
    </dgm:pt>
    <dgm:pt modelId="{4FC740F9-B65E-46B0-9FF9-34D05DD51244}" type="parTrans" cxnId="{F052E033-0709-4ADF-B80E-5D065A7BA7FE}">
      <dgm:prSet/>
      <dgm:spPr/>
      <dgm:t>
        <a:bodyPr/>
        <a:lstStyle/>
        <a:p>
          <a:endParaRPr lang="bg-BG"/>
        </a:p>
      </dgm:t>
    </dgm:pt>
    <dgm:pt modelId="{95E86B42-B481-4C5E-AD8D-9C161E72E497}" type="sibTrans" cxnId="{F052E033-0709-4ADF-B80E-5D065A7BA7FE}">
      <dgm:prSet/>
      <dgm:spPr/>
      <dgm:t>
        <a:bodyPr/>
        <a:lstStyle/>
        <a:p>
          <a:endParaRPr lang="bg-BG"/>
        </a:p>
      </dgm:t>
    </dgm:pt>
    <dgm:pt modelId="{B621677C-F145-47AB-912C-FC995390ECFA}">
      <dgm:prSet/>
      <dgm:spPr/>
      <dgm:t>
        <a:bodyPr/>
        <a:lstStyle/>
        <a:p>
          <a:pPr rtl="0"/>
          <a:r>
            <a:rPr lang="bg-BG" b="0" dirty="0" smtClean="0"/>
            <a:t>Неуспехът може да даде нови възможности, да промени стратегията на учене</a:t>
          </a:r>
          <a:r>
            <a:rPr lang="bg-BG" b="1" dirty="0" smtClean="0"/>
            <a:t>. </a:t>
          </a:r>
          <a:endParaRPr lang="en-US" b="1" dirty="0"/>
        </a:p>
      </dgm:t>
    </dgm:pt>
    <dgm:pt modelId="{CAC1D75F-E2E5-4BD8-96E2-EC69F31737C8}" type="parTrans" cxnId="{E7FF2AFE-2D30-407C-BC40-584BF1673D45}">
      <dgm:prSet/>
      <dgm:spPr/>
      <dgm:t>
        <a:bodyPr/>
        <a:lstStyle/>
        <a:p>
          <a:endParaRPr lang="bg-BG"/>
        </a:p>
      </dgm:t>
    </dgm:pt>
    <dgm:pt modelId="{D9BB8EC4-2771-4826-AE47-B6AD87A10AA9}" type="sibTrans" cxnId="{E7FF2AFE-2D30-407C-BC40-584BF1673D45}">
      <dgm:prSet/>
      <dgm:spPr/>
      <dgm:t>
        <a:bodyPr/>
        <a:lstStyle/>
        <a:p>
          <a:endParaRPr lang="bg-BG"/>
        </a:p>
      </dgm:t>
    </dgm:pt>
    <dgm:pt modelId="{0BC0C406-DA06-4F80-9A04-DE7B37A0948F}">
      <dgm:prSet/>
      <dgm:spPr/>
      <dgm:t>
        <a:bodyPr/>
        <a:lstStyle/>
        <a:p>
          <a:pPr rtl="0"/>
          <a:r>
            <a:rPr lang="bg-BG" b="0" dirty="0" smtClean="0"/>
            <a:t>Учениците трябва да се убеждават, че успешното обучение изисква усилия</a:t>
          </a:r>
          <a:r>
            <a:rPr lang="bg-BG" b="1" dirty="0" smtClean="0"/>
            <a:t>.</a:t>
          </a:r>
          <a:endParaRPr lang="en-US" b="1" dirty="0"/>
        </a:p>
      </dgm:t>
    </dgm:pt>
    <dgm:pt modelId="{74122085-B518-4898-B46D-745258CD8446}" type="parTrans" cxnId="{4388790A-4636-4689-99B2-0EC7F0A092D5}">
      <dgm:prSet/>
      <dgm:spPr/>
      <dgm:t>
        <a:bodyPr/>
        <a:lstStyle/>
        <a:p>
          <a:endParaRPr lang="bg-BG"/>
        </a:p>
      </dgm:t>
    </dgm:pt>
    <dgm:pt modelId="{D2CDB370-309A-42AB-BF44-DB7FE1F7655C}" type="sibTrans" cxnId="{4388790A-4636-4689-99B2-0EC7F0A092D5}">
      <dgm:prSet/>
      <dgm:spPr/>
      <dgm:t>
        <a:bodyPr/>
        <a:lstStyle/>
        <a:p>
          <a:endParaRPr lang="bg-BG"/>
        </a:p>
      </dgm:t>
    </dgm:pt>
    <dgm:pt modelId="{60981227-F32B-4433-89A3-A0D1EEC31543}">
      <dgm:prSet/>
      <dgm:spPr/>
      <dgm:t>
        <a:bodyPr/>
        <a:lstStyle/>
        <a:p>
          <a:pPr rtl="0"/>
          <a:r>
            <a:rPr lang="bg-BG" b="0" dirty="0" smtClean="0"/>
            <a:t>Насърчавайте учениците да задават въпроси върху съдържанието.</a:t>
          </a:r>
          <a:endParaRPr lang="en-US" b="0" dirty="0"/>
        </a:p>
      </dgm:t>
    </dgm:pt>
    <dgm:pt modelId="{F8EAC012-FCBF-457C-BDA4-0764699F1620}" type="parTrans" cxnId="{42B050A2-79D3-4EF6-BFDB-1BA6A7E04218}">
      <dgm:prSet/>
      <dgm:spPr/>
      <dgm:t>
        <a:bodyPr/>
        <a:lstStyle/>
        <a:p>
          <a:endParaRPr lang="bg-BG"/>
        </a:p>
      </dgm:t>
    </dgm:pt>
    <dgm:pt modelId="{48A46561-76DA-4A23-9AE6-EB2CBD6B5AFA}" type="sibTrans" cxnId="{42B050A2-79D3-4EF6-BFDB-1BA6A7E04218}">
      <dgm:prSet/>
      <dgm:spPr/>
      <dgm:t>
        <a:bodyPr/>
        <a:lstStyle/>
        <a:p>
          <a:endParaRPr lang="bg-BG"/>
        </a:p>
      </dgm:t>
    </dgm:pt>
    <dgm:pt modelId="{C58E5774-4C82-4FCC-A086-098A24B4F39D}" type="pres">
      <dgm:prSet presAssocID="{C463C24F-CED3-426E-B671-3B8624295570}" presName="compositeShape" presStyleCnt="0">
        <dgm:presLayoutVars>
          <dgm:dir/>
          <dgm:resizeHandles/>
        </dgm:presLayoutVars>
      </dgm:prSet>
      <dgm:spPr/>
      <dgm:t>
        <a:bodyPr/>
        <a:lstStyle/>
        <a:p>
          <a:endParaRPr lang="bg-BG"/>
        </a:p>
      </dgm:t>
    </dgm:pt>
    <dgm:pt modelId="{8698530F-BEA0-43FE-AC52-1A6C6EA9CA74}" type="pres">
      <dgm:prSet presAssocID="{C463C24F-CED3-426E-B671-3B8624295570}" presName="pyramid" presStyleLbl="node1" presStyleIdx="0" presStyleCnt="1" custAng="0" custLinFactNeighborX="-41512" custLinFactNeighborY="-3153"/>
      <dgm:spPr/>
    </dgm:pt>
    <dgm:pt modelId="{1A8E8C8D-DDD6-44BC-885F-3CC2A4B7CB81}" type="pres">
      <dgm:prSet presAssocID="{C463C24F-CED3-426E-B671-3B8624295570}" presName="theList" presStyleCnt="0"/>
      <dgm:spPr/>
    </dgm:pt>
    <dgm:pt modelId="{E8A37EE6-C7A5-4848-951B-7CE0A11FDB43}" type="pres">
      <dgm:prSet presAssocID="{BD274A17-11E7-4A69-987A-06C102D81BB0}" presName="aNode" presStyleLbl="fgAcc1" presStyleIdx="0" presStyleCnt="4" custLinFactNeighborX="-997" custLinFactNeighborY="14285">
        <dgm:presLayoutVars>
          <dgm:bulletEnabled val="1"/>
        </dgm:presLayoutVars>
      </dgm:prSet>
      <dgm:spPr/>
      <dgm:t>
        <a:bodyPr/>
        <a:lstStyle/>
        <a:p>
          <a:endParaRPr lang="bg-BG"/>
        </a:p>
      </dgm:t>
    </dgm:pt>
    <dgm:pt modelId="{058C3B20-FB0B-4FCE-A77A-8CECCBB6AADE}" type="pres">
      <dgm:prSet presAssocID="{BD274A17-11E7-4A69-987A-06C102D81BB0}" presName="aSpace" presStyleCnt="0"/>
      <dgm:spPr/>
    </dgm:pt>
    <dgm:pt modelId="{DF179035-3E55-4CE1-A21F-0412FD9793EB}" type="pres">
      <dgm:prSet presAssocID="{B621677C-F145-47AB-912C-FC995390ECFA}" presName="aNode" presStyleLbl="fgAcc1" presStyleIdx="1" presStyleCnt="4" custLinFactNeighborX="-13035">
        <dgm:presLayoutVars>
          <dgm:bulletEnabled val="1"/>
        </dgm:presLayoutVars>
      </dgm:prSet>
      <dgm:spPr/>
      <dgm:t>
        <a:bodyPr/>
        <a:lstStyle/>
        <a:p>
          <a:endParaRPr lang="bg-BG"/>
        </a:p>
      </dgm:t>
    </dgm:pt>
    <dgm:pt modelId="{395F92DD-3578-4C9F-9EFF-4DBFBCDB6D6F}" type="pres">
      <dgm:prSet presAssocID="{B621677C-F145-47AB-912C-FC995390ECFA}" presName="aSpace" presStyleCnt="0"/>
      <dgm:spPr/>
    </dgm:pt>
    <dgm:pt modelId="{76C89EF1-2B60-49B0-BDB3-62E62AF1A316}" type="pres">
      <dgm:prSet presAssocID="{0BC0C406-DA06-4F80-9A04-DE7B37A0948F}" presName="aNode" presStyleLbl="fgAcc1" presStyleIdx="2" presStyleCnt="4" custLinFactNeighborX="-21826" custLinFactNeighborY="32417">
        <dgm:presLayoutVars>
          <dgm:bulletEnabled val="1"/>
        </dgm:presLayoutVars>
      </dgm:prSet>
      <dgm:spPr/>
      <dgm:t>
        <a:bodyPr/>
        <a:lstStyle/>
        <a:p>
          <a:endParaRPr lang="bg-BG"/>
        </a:p>
      </dgm:t>
    </dgm:pt>
    <dgm:pt modelId="{CE0840D5-29E5-4753-BF90-76907E427D75}" type="pres">
      <dgm:prSet presAssocID="{0BC0C406-DA06-4F80-9A04-DE7B37A0948F}" presName="aSpace" presStyleCnt="0"/>
      <dgm:spPr/>
    </dgm:pt>
    <dgm:pt modelId="{B173C7F1-AC96-4737-9750-EAD9FA528A54}" type="pres">
      <dgm:prSet presAssocID="{60981227-F32B-4433-89A3-A0D1EEC31543}" presName="aNode" presStyleLbl="fgAcc1" presStyleIdx="3" presStyleCnt="4" custLinFactNeighborX="-33660" custLinFactNeighborY="79820">
        <dgm:presLayoutVars>
          <dgm:bulletEnabled val="1"/>
        </dgm:presLayoutVars>
      </dgm:prSet>
      <dgm:spPr/>
      <dgm:t>
        <a:bodyPr/>
        <a:lstStyle/>
        <a:p>
          <a:endParaRPr lang="bg-BG"/>
        </a:p>
      </dgm:t>
    </dgm:pt>
    <dgm:pt modelId="{250C30EC-75D1-44DF-A8C8-0A9EF50CB9A7}" type="pres">
      <dgm:prSet presAssocID="{60981227-F32B-4433-89A3-A0D1EEC31543}" presName="aSpace" presStyleCnt="0"/>
      <dgm:spPr/>
    </dgm:pt>
  </dgm:ptLst>
  <dgm:cxnLst>
    <dgm:cxn modelId="{67AD9E17-B00A-423B-8FEF-4F934CCBCBBC}" type="presOf" srcId="{BD274A17-11E7-4A69-987A-06C102D81BB0}" destId="{E8A37EE6-C7A5-4848-951B-7CE0A11FDB43}" srcOrd="0" destOrd="0" presId="urn:microsoft.com/office/officeart/2005/8/layout/pyramid2"/>
    <dgm:cxn modelId="{42B050A2-79D3-4EF6-BFDB-1BA6A7E04218}" srcId="{C463C24F-CED3-426E-B671-3B8624295570}" destId="{60981227-F32B-4433-89A3-A0D1EEC31543}" srcOrd="3" destOrd="0" parTransId="{F8EAC012-FCBF-457C-BDA4-0764699F1620}" sibTransId="{48A46561-76DA-4A23-9AE6-EB2CBD6B5AFA}"/>
    <dgm:cxn modelId="{052703F0-98FE-4CA6-AC7C-3256A38418C1}" type="presOf" srcId="{0BC0C406-DA06-4F80-9A04-DE7B37A0948F}" destId="{76C89EF1-2B60-49B0-BDB3-62E62AF1A316}" srcOrd="0" destOrd="0" presId="urn:microsoft.com/office/officeart/2005/8/layout/pyramid2"/>
    <dgm:cxn modelId="{C82BEBE3-6AC2-40FA-B1DD-D00C6BB5AF4C}" type="presOf" srcId="{60981227-F32B-4433-89A3-A0D1EEC31543}" destId="{B173C7F1-AC96-4737-9750-EAD9FA528A54}" srcOrd="0" destOrd="0" presId="urn:microsoft.com/office/officeart/2005/8/layout/pyramid2"/>
    <dgm:cxn modelId="{B03E13C0-2888-4F01-B085-AD3D0160D6E6}" type="presOf" srcId="{C463C24F-CED3-426E-B671-3B8624295570}" destId="{C58E5774-4C82-4FCC-A086-098A24B4F39D}" srcOrd="0" destOrd="0" presId="urn:microsoft.com/office/officeart/2005/8/layout/pyramid2"/>
    <dgm:cxn modelId="{B9E487B3-8C83-4FA2-A7A7-8F117BFBB8C5}" type="presOf" srcId="{B621677C-F145-47AB-912C-FC995390ECFA}" destId="{DF179035-3E55-4CE1-A21F-0412FD9793EB}" srcOrd="0" destOrd="0" presId="urn:microsoft.com/office/officeart/2005/8/layout/pyramid2"/>
    <dgm:cxn modelId="{E7FF2AFE-2D30-407C-BC40-584BF1673D45}" srcId="{C463C24F-CED3-426E-B671-3B8624295570}" destId="{B621677C-F145-47AB-912C-FC995390ECFA}" srcOrd="1" destOrd="0" parTransId="{CAC1D75F-E2E5-4BD8-96E2-EC69F31737C8}" sibTransId="{D9BB8EC4-2771-4826-AE47-B6AD87A10AA9}"/>
    <dgm:cxn modelId="{F052E033-0709-4ADF-B80E-5D065A7BA7FE}" srcId="{C463C24F-CED3-426E-B671-3B8624295570}" destId="{BD274A17-11E7-4A69-987A-06C102D81BB0}" srcOrd="0" destOrd="0" parTransId="{4FC740F9-B65E-46B0-9FF9-34D05DD51244}" sibTransId="{95E86B42-B481-4C5E-AD8D-9C161E72E497}"/>
    <dgm:cxn modelId="{4388790A-4636-4689-99B2-0EC7F0A092D5}" srcId="{C463C24F-CED3-426E-B671-3B8624295570}" destId="{0BC0C406-DA06-4F80-9A04-DE7B37A0948F}" srcOrd="2" destOrd="0" parTransId="{74122085-B518-4898-B46D-745258CD8446}" sibTransId="{D2CDB370-309A-42AB-BF44-DB7FE1F7655C}"/>
    <dgm:cxn modelId="{028E1AB1-1A02-4012-802E-ED23717DCA46}" type="presParOf" srcId="{C58E5774-4C82-4FCC-A086-098A24B4F39D}" destId="{8698530F-BEA0-43FE-AC52-1A6C6EA9CA74}" srcOrd="0" destOrd="0" presId="urn:microsoft.com/office/officeart/2005/8/layout/pyramid2"/>
    <dgm:cxn modelId="{29E1CF69-2AD9-4852-AD78-2F6E6BD869E5}" type="presParOf" srcId="{C58E5774-4C82-4FCC-A086-098A24B4F39D}" destId="{1A8E8C8D-DDD6-44BC-885F-3CC2A4B7CB81}" srcOrd="1" destOrd="0" presId="urn:microsoft.com/office/officeart/2005/8/layout/pyramid2"/>
    <dgm:cxn modelId="{604B3DD3-CF4F-4E9A-B396-5FC060BEAC8F}" type="presParOf" srcId="{1A8E8C8D-DDD6-44BC-885F-3CC2A4B7CB81}" destId="{E8A37EE6-C7A5-4848-951B-7CE0A11FDB43}" srcOrd="0" destOrd="0" presId="urn:microsoft.com/office/officeart/2005/8/layout/pyramid2"/>
    <dgm:cxn modelId="{16F29D68-4406-47E1-ACFA-D784B376846D}" type="presParOf" srcId="{1A8E8C8D-DDD6-44BC-885F-3CC2A4B7CB81}" destId="{058C3B20-FB0B-4FCE-A77A-8CECCBB6AADE}" srcOrd="1" destOrd="0" presId="urn:microsoft.com/office/officeart/2005/8/layout/pyramid2"/>
    <dgm:cxn modelId="{C0C5BA58-D29E-4D30-BD23-FB7C463F2FF7}" type="presParOf" srcId="{1A8E8C8D-DDD6-44BC-885F-3CC2A4B7CB81}" destId="{DF179035-3E55-4CE1-A21F-0412FD9793EB}" srcOrd="2" destOrd="0" presId="urn:microsoft.com/office/officeart/2005/8/layout/pyramid2"/>
    <dgm:cxn modelId="{1117C91D-A842-440C-8964-5238271EAD79}" type="presParOf" srcId="{1A8E8C8D-DDD6-44BC-885F-3CC2A4B7CB81}" destId="{395F92DD-3578-4C9F-9EFF-4DBFBCDB6D6F}" srcOrd="3" destOrd="0" presId="urn:microsoft.com/office/officeart/2005/8/layout/pyramid2"/>
    <dgm:cxn modelId="{CE5814B2-0D3E-4866-A7F9-D84BC9A85B76}" type="presParOf" srcId="{1A8E8C8D-DDD6-44BC-885F-3CC2A4B7CB81}" destId="{76C89EF1-2B60-49B0-BDB3-62E62AF1A316}" srcOrd="4" destOrd="0" presId="urn:microsoft.com/office/officeart/2005/8/layout/pyramid2"/>
    <dgm:cxn modelId="{AAFA3556-2CEC-4025-825F-2A375EA724C5}" type="presParOf" srcId="{1A8E8C8D-DDD6-44BC-885F-3CC2A4B7CB81}" destId="{CE0840D5-29E5-4753-BF90-76907E427D75}" srcOrd="5" destOrd="0" presId="urn:microsoft.com/office/officeart/2005/8/layout/pyramid2"/>
    <dgm:cxn modelId="{AC870F14-E297-4D3C-845A-1729E9340654}" type="presParOf" srcId="{1A8E8C8D-DDD6-44BC-885F-3CC2A4B7CB81}" destId="{B173C7F1-AC96-4737-9750-EAD9FA528A54}" srcOrd="6" destOrd="0" presId="urn:microsoft.com/office/officeart/2005/8/layout/pyramid2"/>
    <dgm:cxn modelId="{DE262960-7A08-499D-B5FD-3786D729B54B}" type="presParOf" srcId="{1A8E8C8D-DDD6-44BC-885F-3CC2A4B7CB81}" destId="{250C30EC-75D1-44DF-A8C8-0A9EF50CB9A7}"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47CD3-38BB-4770-8BDB-21B7915DA2A2}">
      <dsp:nvSpPr>
        <dsp:cNvPr id="0" name=""/>
        <dsp:cNvSpPr/>
      </dsp:nvSpPr>
      <dsp:spPr>
        <a:xfrm>
          <a:off x="5058348" y="0"/>
          <a:ext cx="1597539" cy="1597539"/>
        </a:xfrm>
        <a:prstGeom prst="ellipse">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Защо оценяваме?</a:t>
          </a:r>
          <a:endParaRPr lang="bg-BG" sz="1800" kern="1200" dirty="0"/>
        </a:p>
      </dsp:txBody>
      <dsp:txXfrm>
        <a:off x="5292302" y="233954"/>
        <a:ext cx="1129631" cy="1129631"/>
      </dsp:txXfrm>
    </dsp:sp>
    <dsp:sp modelId="{7CD33848-154B-43CB-BFB8-CF3075F75835}">
      <dsp:nvSpPr>
        <dsp:cNvPr id="0" name=""/>
        <dsp:cNvSpPr/>
      </dsp:nvSpPr>
      <dsp:spPr>
        <a:xfrm rot="1508619">
          <a:off x="6729292" y="1045101"/>
          <a:ext cx="454016" cy="539169"/>
        </a:xfrm>
        <a:prstGeom prst="rightArrow">
          <a:avLst>
            <a:gd name="adj1" fmla="val 60000"/>
            <a:gd name="adj2" fmla="val 50000"/>
          </a:avLst>
        </a:prstGeom>
        <a:solidFill>
          <a:schemeClr val="accent2">
            <a:hueOff val="0"/>
            <a:satOff val="0"/>
            <a:lumOff val="0"/>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a:off x="6735745" y="1123999"/>
        <a:ext cx="317811" cy="323501"/>
      </dsp:txXfrm>
    </dsp:sp>
    <dsp:sp modelId="{C1D060BA-3E0E-4A41-B26D-B79325868831}">
      <dsp:nvSpPr>
        <dsp:cNvPr id="0" name=""/>
        <dsp:cNvSpPr/>
      </dsp:nvSpPr>
      <dsp:spPr>
        <a:xfrm>
          <a:off x="7279977" y="1042752"/>
          <a:ext cx="1597539" cy="1597539"/>
        </a:xfrm>
        <a:prstGeom prst="ellipse">
          <a:avLst/>
        </a:prstGeom>
        <a:solidFill>
          <a:schemeClr val="accent2">
            <a:hueOff val="278816"/>
            <a:satOff val="-3575"/>
            <a:lumOff val="-1863"/>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Какво</a:t>
          </a:r>
          <a:r>
            <a:rPr lang="bg-BG" sz="1400" kern="1200" dirty="0" smtClean="0"/>
            <a:t> ценяваме?</a:t>
          </a:r>
          <a:endParaRPr lang="bg-BG" sz="1400" kern="1200" dirty="0"/>
        </a:p>
      </dsp:txBody>
      <dsp:txXfrm>
        <a:off x="7513931" y="1276706"/>
        <a:ext cx="1129631" cy="1129631"/>
      </dsp:txXfrm>
    </dsp:sp>
    <dsp:sp modelId="{17F3EB3D-5EC4-4A21-B6D8-B37D958E978E}">
      <dsp:nvSpPr>
        <dsp:cNvPr id="0" name=""/>
        <dsp:cNvSpPr/>
      </dsp:nvSpPr>
      <dsp:spPr>
        <a:xfrm rot="4628571">
          <a:off x="8130435" y="2730134"/>
          <a:ext cx="425326" cy="539169"/>
        </a:xfrm>
        <a:prstGeom prst="rightArrow">
          <a:avLst>
            <a:gd name="adj1" fmla="val 60000"/>
            <a:gd name="adj2" fmla="val 50000"/>
          </a:avLst>
        </a:prstGeom>
        <a:solidFill>
          <a:schemeClr val="accent2">
            <a:hueOff val="278816"/>
            <a:satOff val="-3575"/>
            <a:lumOff val="-1863"/>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a:off x="8180037" y="2775769"/>
        <a:ext cx="297728" cy="323501"/>
      </dsp:txXfrm>
    </dsp:sp>
    <dsp:sp modelId="{8FAE979F-CA1D-405C-B185-663AC57355D7}">
      <dsp:nvSpPr>
        <dsp:cNvPr id="0" name=""/>
        <dsp:cNvSpPr/>
      </dsp:nvSpPr>
      <dsp:spPr>
        <a:xfrm>
          <a:off x="7814037" y="3382619"/>
          <a:ext cx="1597539" cy="1597539"/>
        </a:xfrm>
        <a:prstGeom prst="ellipse">
          <a:avLst/>
        </a:prstGeom>
        <a:solidFill>
          <a:schemeClr val="accent2">
            <a:hueOff val="557631"/>
            <a:satOff val="-7150"/>
            <a:lumOff val="-372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Кога </a:t>
          </a:r>
          <a:r>
            <a:rPr lang="bg-BG" sz="1400" kern="1200" dirty="0" smtClean="0"/>
            <a:t>оценяваме?</a:t>
          </a:r>
          <a:endParaRPr lang="bg-BG" sz="1400" kern="1200" dirty="0"/>
        </a:p>
      </dsp:txBody>
      <dsp:txXfrm>
        <a:off x="8047991" y="3616573"/>
        <a:ext cx="1129631" cy="1129631"/>
      </dsp:txXfrm>
    </dsp:sp>
    <dsp:sp modelId="{C77A5381-68E4-41AC-8B55-90CEBEB2AF25}">
      <dsp:nvSpPr>
        <dsp:cNvPr id="0" name=""/>
        <dsp:cNvSpPr/>
      </dsp:nvSpPr>
      <dsp:spPr>
        <a:xfrm rot="7714286">
          <a:off x="7659448" y="4840607"/>
          <a:ext cx="425326" cy="539169"/>
        </a:xfrm>
        <a:prstGeom prst="rightArrow">
          <a:avLst>
            <a:gd name="adj1" fmla="val 60000"/>
            <a:gd name="adj2" fmla="val 50000"/>
          </a:avLst>
        </a:prstGeom>
        <a:solidFill>
          <a:schemeClr val="accent2">
            <a:hueOff val="557631"/>
            <a:satOff val="-7150"/>
            <a:lumOff val="-3726"/>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rot="10800000">
        <a:off x="7763025" y="4898561"/>
        <a:ext cx="297728" cy="323501"/>
      </dsp:txXfrm>
    </dsp:sp>
    <dsp:sp modelId="{AA6AB4BF-8E23-42E0-BCDD-7BAC3634BC9C}">
      <dsp:nvSpPr>
        <dsp:cNvPr id="0" name=""/>
        <dsp:cNvSpPr/>
      </dsp:nvSpPr>
      <dsp:spPr>
        <a:xfrm>
          <a:off x="6317635" y="5259047"/>
          <a:ext cx="1597539" cy="1597539"/>
        </a:xfrm>
        <a:prstGeom prst="ellipse">
          <a:avLst/>
        </a:prstGeom>
        <a:solidFill>
          <a:schemeClr val="accent2">
            <a:hueOff val="836447"/>
            <a:satOff val="-10724"/>
            <a:lumOff val="-558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Събиране на данни</a:t>
          </a:r>
          <a:endParaRPr lang="bg-BG" sz="1800" kern="1200" dirty="0"/>
        </a:p>
      </dsp:txBody>
      <dsp:txXfrm>
        <a:off x="6551589" y="5493001"/>
        <a:ext cx="1129631" cy="1129631"/>
      </dsp:txXfrm>
    </dsp:sp>
    <dsp:sp modelId="{12356101-2D5F-4F50-91B7-DC640FD1F665}">
      <dsp:nvSpPr>
        <dsp:cNvPr id="0" name=""/>
        <dsp:cNvSpPr/>
      </dsp:nvSpPr>
      <dsp:spPr>
        <a:xfrm rot="10797923">
          <a:off x="5772912" y="5788927"/>
          <a:ext cx="384938" cy="539169"/>
        </a:xfrm>
        <a:prstGeom prst="rightArrow">
          <a:avLst>
            <a:gd name="adj1" fmla="val 60000"/>
            <a:gd name="adj2" fmla="val 50000"/>
          </a:avLst>
        </a:prstGeom>
        <a:solidFill>
          <a:schemeClr val="accent2">
            <a:hueOff val="836447"/>
            <a:satOff val="-10724"/>
            <a:lumOff val="-5588"/>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rot="10800000">
        <a:off x="5888393" y="5896726"/>
        <a:ext cx="269457" cy="323501"/>
      </dsp:txXfrm>
    </dsp:sp>
    <dsp:sp modelId="{F10EE98B-B384-4C98-91FF-FBBC231FB4C6}">
      <dsp:nvSpPr>
        <dsp:cNvPr id="0" name=""/>
        <dsp:cNvSpPr/>
      </dsp:nvSpPr>
      <dsp:spPr>
        <a:xfrm>
          <a:off x="3993798" y="5260451"/>
          <a:ext cx="1597539" cy="1597539"/>
        </a:xfrm>
        <a:prstGeom prst="ellipse">
          <a:avLst/>
        </a:prstGeom>
        <a:solidFill>
          <a:schemeClr val="accent2">
            <a:hueOff val="1115263"/>
            <a:satOff val="-14299"/>
            <a:lumOff val="-7451"/>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Обединяване на събраните данни</a:t>
          </a:r>
          <a:endParaRPr lang="bg-BG" sz="1800" kern="1200" dirty="0"/>
        </a:p>
      </dsp:txBody>
      <dsp:txXfrm>
        <a:off x="4227752" y="5494405"/>
        <a:ext cx="1129631" cy="1129631"/>
      </dsp:txXfrm>
    </dsp:sp>
    <dsp:sp modelId="{A73967D8-DF41-414D-B247-C187AFCA86EE}">
      <dsp:nvSpPr>
        <dsp:cNvPr id="0" name=""/>
        <dsp:cNvSpPr/>
      </dsp:nvSpPr>
      <dsp:spPr>
        <a:xfrm rot="13803315">
          <a:off x="3788738" y="4860516"/>
          <a:ext cx="451462" cy="539169"/>
        </a:xfrm>
        <a:prstGeom prst="rightArrow">
          <a:avLst>
            <a:gd name="adj1" fmla="val 60000"/>
            <a:gd name="adj2" fmla="val 50000"/>
          </a:avLst>
        </a:prstGeom>
        <a:solidFill>
          <a:schemeClr val="accent2">
            <a:hueOff val="1115263"/>
            <a:satOff val="-14299"/>
            <a:lumOff val="-7451"/>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rot="10800000">
        <a:off x="3899937" y="5020268"/>
        <a:ext cx="316023" cy="323501"/>
      </dsp:txXfrm>
    </dsp:sp>
    <dsp:sp modelId="{34728463-2B29-491A-ADA1-AB4B04EA83C6}">
      <dsp:nvSpPr>
        <dsp:cNvPr id="0" name=""/>
        <dsp:cNvSpPr/>
      </dsp:nvSpPr>
      <dsp:spPr>
        <a:xfrm>
          <a:off x="2421193" y="3382619"/>
          <a:ext cx="1597539" cy="1597539"/>
        </a:xfrm>
        <a:prstGeom prst="ellipse">
          <a:avLst/>
        </a:prstGeom>
        <a:solidFill>
          <a:schemeClr val="accent2">
            <a:hueOff val="1394078"/>
            <a:satOff val="-17874"/>
            <a:lumOff val="-9314"/>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Тълкуване</a:t>
          </a:r>
        </a:p>
      </dsp:txBody>
      <dsp:txXfrm>
        <a:off x="2655147" y="3616573"/>
        <a:ext cx="1129631" cy="1129631"/>
      </dsp:txXfrm>
    </dsp:sp>
    <dsp:sp modelId="{1DEA2A43-5F05-42A8-81DA-27BC938E7380}">
      <dsp:nvSpPr>
        <dsp:cNvPr id="0" name=""/>
        <dsp:cNvSpPr/>
      </dsp:nvSpPr>
      <dsp:spPr>
        <a:xfrm rot="16971429">
          <a:off x="3271650" y="2753606"/>
          <a:ext cx="425326" cy="539169"/>
        </a:xfrm>
        <a:prstGeom prst="rightArrow">
          <a:avLst>
            <a:gd name="adj1" fmla="val 60000"/>
            <a:gd name="adj2" fmla="val 50000"/>
          </a:avLst>
        </a:prstGeom>
        <a:solidFill>
          <a:schemeClr val="accent2">
            <a:hueOff val="1394078"/>
            <a:satOff val="-17874"/>
            <a:lumOff val="-9314"/>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a:off x="3321252" y="2923639"/>
        <a:ext cx="297728" cy="323501"/>
      </dsp:txXfrm>
    </dsp:sp>
    <dsp:sp modelId="{107BBA15-2AF4-42E0-9140-3ED72F46F8AB}">
      <dsp:nvSpPr>
        <dsp:cNvPr id="0" name=""/>
        <dsp:cNvSpPr/>
      </dsp:nvSpPr>
      <dsp:spPr>
        <a:xfrm>
          <a:off x="2955252" y="1042752"/>
          <a:ext cx="1597539" cy="1597539"/>
        </a:xfrm>
        <a:prstGeom prst="ellipse">
          <a:avLst/>
        </a:prstGeom>
        <a:solidFill>
          <a:schemeClr val="accent2">
            <a:hueOff val="1672894"/>
            <a:satOff val="-21449"/>
            <a:lumOff val="-11177"/>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bg-BG" sz="1800" kern="1200" dirty="0" smtClean="0"/>
            <a:t>Използване на събраните данни</a:t>
          </a:r>
        </a:p>
      </dsp:txBody>
      <dsp:txXfrm>
        <a:off x="3189206" y="1276706"/>
        <a:ext cx="1129631" cy="1129631"/>
      </dsp:txXfrm>
    </dsp:sp>
    <dsp:sp modelId="{8DA886FF-BD9A-4F99-B746-F8C26C845FCB}">
      <dsp:nvSpPr>
        <dsp:cNvPr id="0" name=""/>
        <dsp:cNvSpPr/>
      </dsp:nvSpPr>
      <dsp:spPr>
        <a:xfrm rot="20017618">
          <a:off x="4596776" y="1055557"/>
          <a:ext cx="397432" cy="539169"/>
        </a:xfrm>
        <a:prstGeom prst="rightArrow">
          <a:avLst>
            <a:gd name="adj1" fmla="val 60000"/>
            <a:gd name="adj2" fmla="val 50000"/>
          </a:avLst>
        </a:prstGeom>
        <a:solidFill>
          <a:schemeClr val="accent2">
            <a:hueOff val="1672894"/>
            <a:satOff val="-21449"/>
            <a:lumOff val="-11177"/>
            <a:alphaOff val="0"/>
          </a:schemeClr>
        </a:solidFill>
        <a:ln>
          <a:noFill/>
        </a:ln>
        <a:effectLst/>
        <a:sp3d z="-110000">
          <a:bevelT w="40600" h="20600" prst="relaxedInset"/>
        </a:sp3d>
      </dsp:spPr>
      <dsp:style>
        <a:lnRef idx="0">
          <a:scrgbClr r="0" g="0" b="0"/>
        </a:lnRef>
        <a:fillRef idx="1">
          <a:scrgbClr r="0" g="0" b="0"/>
        </a:fillRef>
        <a:effectRef idx="2">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bg-BG" sz="2300" kern="1200"/>
        </a:p>
      </dsp:txBody>
      <dsp:txXfrm>
        <a:off x="4602981" y="1189873"/>
        <a:ext cx="278202" cy="3235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24209-C4F2-4F78-8452-E38B5A056441}">
      <dsp:nvSpPr>
        <dsp:cNvPr id="0" name=""/>
        <dsp:cNvSpPr/>
      </dsp:nvSpPr>
      <dsp:spPr>
        <a:xfrm>
          <a:off x="2692717" y="78303"/>
          <a:ext cx="3758565" cy="37585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6500" b="0" i="0" u="none" strike="noStrike" kern="1200" cap="none" normalizeH="0" baseline="0" smtClean="0">
            <a:ln>
              <a:noFill/>
            </a:ln>
            <a:solidFill>
              <a:schemeClr val="tx1"/>
            </a:solidFill>
            <a:effectLst/>
            <a:latin typeface="Arial" panose="020B0604020202020204" pitchFamily="34" charset="0"/>
            <a:cs typeface="Arial" panose="020B0604020202020204" pitchFamily="34" charset="0"/>
          </a:endParaRPr>
        </a:p>
      </dsp:txBody>
      <dsp:txXfrm>
        <a:off x="3193859" y="736052"/>
        <a:ext cx="2756281" cy="1691354"/>
      </dsp:txXfrm>
    </dsp:sp>
    <dsp:sp modelId="{E4998382-C8AF-4AA3-BAA3-EFAAEEAED32F}">
      <dsp:nvSpPr>
        <dsp:cNvPr id="0" name=""/>
        <dsp:cNvSpPr/>
      </dsp:nvSpPr>
      <dsp:spPr>
        <a:xfrm>
          <a:off x="4048933" y="2427406"/>
          <a:ext cx="3758565" cy="37585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6500" b="0" i="0" u="none" strike="noStrike" kern="1200" cap="none" normalizeH="0" baseline="0" smtClean="0">
            <a:ln>
              <a:noFill/>
            </a:ln>
            <a:solidFill>
              <a:schemeClr val="tx1"/>
            </a:solidFill>
            <a:effectLst/>
            <a:latin typeface="Arial" panose="020B0604020202020204" pitchFamily="34" charset="0"/>
            <a:cs typeface="Arial" panose="020B0604020202020204" pitchFamily="34" charset="0"/>
          </a:endParaRPr>
        </a:p>
      </dsp:txBody>
      <dsp:txXfrm>
        <a:off x="5198427" y="3398369"/>
        <a:ext cx="2255139" cy="2067210"/>
      </dsp:txXfrm>
    </dsp:sp>
    <dsp:sp modelId="{A16106B7-F07A-4E75-9725-FF0D9897B6F5}">
      <dsp:nvSpPr>
        <dsp:cNvPr id="0" name=""/>
        <dsp:cNvSpPr/>
      </dsp:nvSpPr>
      <dsp:spPr>
        <a:xfrm>
          <a:off x="1336501" y="2427406"/>
          <a:ext cx="3758565" cy="37585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6500" b="0" i="0" u="none" strike="noStrike" kern="1200" cap="none" normalizeH="0" baseline="0" smtClean="0">
            <a:ln>
              <a:noFill/>
            </a:ln>
            <a:solidFill>
              <a:schemeClr val="tx1"/>
            </a:solidFill>
            <a:effectLst/>
            <a:latin typeface="Arial" panose="020B0604020202020204" pitchFamily="34" charset="0"/>
            <a:cs typeface="Arial" panose="020B0604020202020204" pitchFamily="34" charset="0"/>
          </a:endParaRPr>
        </a:p>
      </dsp:txBody>
      <dsp:txXfrm>
        <a:off x="1690433" y="3398369"/>
        <a:ext cx="2255139" cy="20672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45BFB5-B826-4EF5-9CAC-D36BDD506D61}">
      <dsp:nvSpPr>
        <dsp:cNvPr id="0" name=""/>
        <dsp:cNvSpPr/>
      </dsp:nvSpPr>
      <dsp:spPr>
        <a:xfrm>
          <a:off x="3664527" y="1419577"/>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9564583D-1306-4822-B445-8BDADACC90C0}">
      <dsp:nvSpPr>
        <dsp:cNvPr id="0" name=""/>
        <dsp:cNvSpPr/>
      </dsp:nvSpPr>
      <dsp:spPr>
        <a:xfrm>
          <a:off x="3531922" y="0"/>
          <a:ext cx="2083784" cy="1115143"/>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пестете поощренията.</a:t>
          </a:r>
          <a:endParaRPr lang="en-US" sz="1700" kern="1200"/>
        </a:p>
      </dsp:txBody>
      <dsp:txXfrm>
        <a:off x="3531922" y="0"/>
        <a:ext cx="2083784" cy="1115143"/>
      </dsp:txXfrm>
    </dsp:sp>
    <dsp:sp modelId="{050EA0B3-F695-4A8A-8CD0-2DCE402C95AC}">
      <dsp:nvSpPr>
        <dsp:cNvPr id="0" name=""/>
        <dsp:cNvSpPr/>
      </dsp:nvSpPr>
      <dsp:spPr>
        <a:xfrm>
          <a:off x="4197976" y="1676059"/>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813C1438-517F-42C1-9933-33936F9644A5}">
      <dsp:nvSpPr>
        <dsp:cNvPr id="0" name=""/>
        <dsp:cNvSpPr/>
      </dsp:nvSpPr>
      <dsp:spPr>
        <a:xfrm>
          <a:off x="6240842" y="1059385"/>
          <a:ext cx="1970123" cy="1226657"/>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dirty="0" err="1" smtClean="0"/>
            <a:t>Оценявайте</a:t>
          </a:r>
          <a:r>
            <a:rPr lang="ru-RU" sz="1700" kern="1200" dirty="0" smtClean="0"/>
            <a:t> </a:t>
          </a:r>
          <a:r>
            <a:rPr lang="ru-RU" sz="1700" kern="1200" dirty="0" err="1" smtClean="0"/>
            <a:t>дейностите</a:t>
          </a:r>
          <a:r>
            <a:rPr lang="ru-RU" sz="1700" kern="1200" dirty="0" smtClean="0"/>
            <a:t> на ученика, а не ученика.</a:t>
          </a:r>
          <a:endParaRPr lang="en-US" sz="1700" kern="1200" dirty="0"/>
        </a:p>
      </dsp:txBody>
      <dsp:txXfrm>
        <a:off x="6240842" y="1059385"/>
        <a:ext cx="1970123" cy="1226657"/>
      </dsp:txXfrm>
    </dsp:sp>
    <dsp:sp modelId="{34244C79-C373-4F26-8839-2E50ECA926FE}">
      <dsp:nvSpPr>
        <dsp:cNvPr id="0" name=""/>
        <dsp:cNvSpPr/>
      </dsp:nvSpPr>
      <dsp:spPr>
        <a:xfrm>
          <a:off x="4329065" y="2253146"/>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2A7292E6-9EEA-49E2-8343-D3752D0A456C}">
      <dsp:nvSpPr>
        <dsp:cNvPr id="0" name=""/>
        <dsp:cNvSpPr/>
      </dsp:nvSpPr>
      <dsp:spPr>
        <a:xfrm>
          <a:off x="6430277" y="2620586"/>
          <a:ext cx="1932236" cy="1310293"/>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Даже в океана от неуспех на ученика намерете остров на успеха и започнете от него.</a:t>
          </a:r>
          <a:endParaRPr lang="en-US" sz="1700" kern="1200"/>
        </a:p>
      </dsp:txBody>
      <dsp:txXfrm>
        <a:off x="6430277" y="2620586"/>
        <a:ext cx="1932236" cy="1310293"/>
      </dsp:txXfrm>
    </dsp:sp>
    <dsp:sp modelId="{1DA9C4C4-A928-43D1-B761-4E1E8F4A6435}">
      <dsp:nvSpPr>
        <dsp:cNvPr id="0" name=""/>
        <dsp:cNvSpPr/>
      </dsp:nvSpPr>
      <dsp:spPr>
        <a:xfrm>
          <a:off x="3960045" y="2715930"/>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F2806A43-92B2-4C65-917C-8A8BC3B099A0}">
      <dsp:nvSpPr>
        <dsp:cNvPr id="0" name=""/>
        <dsp:cNvSpPr/>
      </dsp:nvSpPr>
      <dsp:spPr>
        <a:xfrm>
          <a:off x="5596763" y="4376936"/>
          <a:ext cx="2083784" cy="1198778"/>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Поставяйте конкретни цели, които ученикът да приеме, а не общи.</a:t>
          </a:r>
          <a:endParaRPr lang="en-US" sz="1700" kern="1200"/>
        </a:p>
      </dsp:txBody>
      <dsp:txXfrm>
        <a:off x="5596763" y="4376936"/>
        <a:ext cx="2083784" cy="1198778"/>
      </dsp:txXfrm>
    </dsp:sp>
    <dsp:sp modelId="{48DDDA51-EA98-4861-A182-36160569C54D}">
      <dsp:nvSpPr>
        <dsp:cNvPr id="0" name=""/>
        <dsp:cNvSpPr/>
      </dsp:nvSpPr>
      <dsp:spPr>
        <a:xfrm>
          <a:off x="3369008" y="2715930"/>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7A4EB5DC-32D4-4C06-8704-35D747B50945}">
      <dsp:nvSpPr>
        <dsp:cNvPr id="0" name=""/>
        <dsp:cNvSpPr/>
      </dsp:nvSpPr>
      <dsp:spPr>
        <a:xfrm>
          <a:off x="1467082" y="4376936"/>
          <a:ext cx="2083784" cy="1198778"/>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Не поставяйте много задачи едновременно.</a:t>
          </a:r>
          <a:endParaRPr lang="en-US" sz="1700" kern="1200"/>
        </a:p>
      </dsp:txBody>
      <dsp:txXfrm>
        <a:off x="1467082" y="4376936"/>
        <a:ext cx="2083784" cy="1198778"/>
      </dsp:txXfrm>
    </dsp:sp>
    <dsp:sp modelId="{5F73D7D6-ABF1-4E1C-9D8B-D3BADD5E1A2D}">
      <dsp:nvSpPr>
        <dsp:cNvPr id="0" name=""/>
        <dsp:cNvSpPr/>
      </dsp:nvSpPr>
      <dsp:spPr>
        <a:xfrm>
          <a:off x="2999989" y="2253146"/>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F31C9289-BF1E-41AC-B314-D488D0207E1B}">
      <dsp:nvSpPr>
        <dsp:cNvPr id="0" name=""/>
        <dsp:cNvSpPr/>
      </dsp:nvSpPr>
      <dsp:spPr>
        <a:xfrm>
          <a:off x="785116" y="2620586"/>
          <a:ext cx="1932236" cy="1310293"/>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dirty="0" err="1" smtClean="0"/>
            <a:t>Внушавайте</a:t>
          </a:r>
          <a:r>
            <a:rPr lang="ru-RU" sz="1700" kern="1200" dirty="0" smtClean="0"/>
            <a:t> на </a:t>
          </a:r>
          <a:r>
            <a:rPr lang="ru-RU" sz="1700" kern="1200" dirty="0" err="1" smtClean="0"/>
            <a:t>учениците</a:t>
          </a:r>
          <a:r>
            <a:rPr lang="ru-RU" sz="1700" kern="1200" dirty="0" smtClean="0"/>
            <a:t> чувство на </a:t>
          </a:r>
          <a:r>
            <a:rPr lang="ru-RU" sz="1700" kern="1200" dirty="0" err="1" smtClean="0"/>
            <a:t>компетентност</a:t>
          </a:r>
          <a:r>
            <a:rPr lang="ru-RU" sz="1700" kern="1200" dirty="0" smtClean="0"/>
            <a:t>.</a:t>
          </a:r>
          <a:endParaRPr lang="en-US" sz="1700" kern="1200" dirty="0"/>
        </a:p>
      </dsp:txBody>
      <dsp:txXfrm>
        <a:off x="785116" y="2620586"/>
        <a:ext cx="1932236" cy="1310293"/>
      </dsp:txXfrm>
    </dsp:sp>
    <dsp:sp modelId="{E218004F-D57E-4DBD-92D3-866E9757730F}">
      <dsp:nvSpPr>
        <dsp:cNvPr id="0" name=""/>
        <dsp:cNvSpPr/>
      </dsp:nvSpPr>
      <dsp:spPr>
        <a:xfrm>
          <a:off x="3131078" y="1676059"/>
          <a:ext cx="1818575" cy="1818798"/>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sp>
    <dsp:sp modelId="{A69FB732-8F97-450E-BAA5-EE99406A7418}">
      <dsp:nvSpPr>
        <dsp:cNvPr id="0" name=""/>
        <dsp:cNvSpPr/>
      </dsp:nvSpPr>
      <dsp:spPr>
        <a:xfrm>
          <a:off x="936664" y="1059385"/>
          <a:ext cx="1970123" cy="1226657"/>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755650" rtl="0">
            <a:lnSpc>
              <a:spcPct val="90000"/>
            </a:lnSpc>
            <a:spcBef>
              <a:spcPct val="0"/>
            </a:spcBef>
            <a:spcAft>
              <a:spcPct val="35000"/>
            </a:spcAft>
          </a:pPr>
          <a:r>
            <a:rPr lang="ru-RU" sz="1700" kern="1200" smtClean="0"/>
            <a:t>Предоставяйте им право на избор на методи за учене, за решение, за вида на информацията и др.</a:t>
          </a:r>
          <a:endParaRPr lang="en-US" sz="1700" kern="1200"/>
        </a:p>
      </dsp:txBody>
      <dsp:txXfrm>
        <a:off x="936664" y="1059385"/>
        <a:ext cx="1970123" cy="1226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8530F-BEA0-43FE-AC52-1A6C6EA9CA74}">
      <dsp:nvSpPr>
        <dsp:cNvPr id="0" name=""/>
        <dsp:cNvSpPr/>
      </dsp:nvSpPr>
      <dsp:spPr>
        <a:xfrm>
          <a:off x="0" y="0"/>
          <a:ext cx="5524639" cy="5524639"/>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8A37EE6-C7A5-4848-951B-7CE0A11FDB43}">
      <dsp:nvSpPr>
        <dsp:cNvPr id="0" name=""/>
        <dsp:cNvSpPr/>
      </dsp:nvSpPr>
      <dsp:spPr>
        <a:xfrm>
          <a:off x="4061977" y="570536"/>
          <a:ext cx="3591015" cy="981918"/>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bg-BG" sz="1700" b="0" kern="1200" dirty="0" smtClean="0"/>
            <a:t>Помагайте на учениците да приемат неуспеха, грешките и пропуските са част от обучението</a:t>
          </a:r>
          <a:r>
            <a:rPr lang="bg-BG" sz="1700" b="1" kern="1200" dirty="0" smtClean="0"/>
            <a:t>. </a:t>
          </a:r>
          <a:endParaRPr lang="en-US" sz="1700" b="1" kern="1200" dirty="0"/>
        </a:p>
      </dsp:txBody>
      <dsp:txXfrm>
        <a:off x="4109910" y="618469"/>
        <a:ext cx="3495149" cy="886052"/>
      </dsp:txXfrm>
    </dsp:sp>
    <dsp:sp modelId="{DF179035-3E55-4CE1-A21F-0412FD9793EB}">
      <dsp:nvSpPr>
        <dsp:cNvPr id="0" name=""/>
        <dsp:cNvSpPr/>
      </dsp:nvSpPr>
      <dsp:spPr>
        <a:xfrm>
          <a:off x="3629691" y="1657661"/>
          <a:ext cx="3591015" cy="981918"/>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bg-BG" sz="1700" b="0" kern="1200" dirty="0" smtClean="0"/>
            <a:t>Неуспехът може да даде нови възможности, да промени стратегията на учене</a:t>
          </a:r>
          <a:r>
            <a:rPr lang="bg-BG" sz="1700" b="1" kern="1200" dirty="0" smtClean="0"/>
            <a:t>. </a:t>
          </a:r>
          <a:endParaRPr lang="en-US" sz="1700" b="1" kern="1200" dirty="0"/>
        </a:p>
      </dsp:txBody>
      <dsp:txXfrm>
        <a:off x="3677624" y="1705594"/>
        <a:ext cx="3495149" cy="886052"/>
      </dsp:txXfrm>
    </dsp:sp>
    <dsp:sp modelId="{76C89EF1-2B60-49B0-BDB3-62E62AF1A316}">
      <dsp:nvSpPr>
        <dsp:cNvPr id="0" name=""/>
        <dsp:cNvSpPr/>
      </dsp:nvSpPr>
      <dsp:spPr>
        <a:xfrm>
          <a:off x="3314005" y="2802108"/>
          <a:ext cx="3591015" cy="981918"/>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bg-BG" sz="1700" b="0" kern="1200" dirty="0" smtClean="0"/>
            <a:t>Учениците трябва да се убеждават, че успешното обучение изисква усилия</a:t>
          </a:r>
          <a:r>
            <a:rPr lang="bg-BG" sz="1700" b="1" kern="1200" dirty="0" smtClean="0"/>
            <a:t>.</a:t>
          </a:r>
          <a:endParaRPr lang="en-US" sz="1700" b="1" kern="1200" dirty="0"/>
        </a:p>
      </dsp:txBody>
      <dsp:txXfrm>
        <a:off x="3361938" y="2850041"/>
        <a:ext cx="3495149" cy="886052"/>
      </dsp:txXfrm>
    </dsp:sp>
    <dsp:sp modelId="{B173C7F1-AC96-4737-9750-EAD9FA528A54}">
      <dsp:nvSpPr>
        <dsp:cNvPr id="0" name=""/>
        <dsp:cNvSpPr/>
      </dsp:nvSpPr>
      <dsp:spPr>
        <a:xfrm>
          <a:off x="2889044" y="3964948"/>
          <a:ext cx="3591015" cy="981918"/>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bg-BG" sz="1700" b="0" kern="1200" dirty="0" smtClean="0"/>
            <a:t>Насърчавайте учениците да задават въпроси върху съдържанието.</a:t>
          </a:r>
          <a:endParaRPr lang="en-US" sz="1700" b="0" kern="1200" dirty="0"/>
        </a:p>
      </dsp:txBody>
      <dsp:txXfrm>
        <a:off x="2936977" y="4012881"/>
        <a:ext cx="3495149" cy="88605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74466D-06D0-48FE-A550-1003482AD96D}" type="datetimeFigureOut">
              <a:rPr lang="en-US" smtClean="0"/>
              <a:t>5/31/2022</a:t>
            </a:fld>
            <a:endParaRPr lang="en-US"/>
          </a:p>
        </p:txBody>
      </p:sp>
      <p:sp>
        <p:nvSpPr>
          <p:cNvPr id="4" name="Контейнер за изображение на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B15F54-A50E-4EB8-A678-7113CDF7FE18}" type="slidenum">
              <a:rPr lang="en-US" smtClean="0"/>
              <a:t>‹#›</a:t>
            </a:fld>
            <a:endParaRPr lang="en-US"/>
          </a:p>
        </p:txBody>
      </p:sp>
    </p:spTree>
    <p:extLst>
      <p:ext uri="{BB962C8B-B14F-4D97-AF65-F5344CB8AC3E}">
        <p14:creationId xmlns:p14="http://schemas.microsoft.com/office/powerpoint/2010/main" val="103006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bg-BG" smtClean="0"/>
              <a:t>Редакт. стил загл. образец</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smtClean="0"/>
              <a:t>Щракнете, за да редактирате стила на подзаглавието в образеца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40000"/>
                    <a:lumOff val="60000"/>
                  </a:schemeClr>
                </a:solidFill>
              </a:defRPr>
            </a:lvl1pPr>
          </a:lstStyle>
          <a:p>
            <a:fld id="{FBFFC399-BB71-4D6D-87B5-45154BE9E9FB}" type="datetimeFigureOut">
              <a:rPr lang="en-US" smtClean="0"/>
              <a:t>5/31/2022</a:t>
            </a:fld>
            <a:endParaRPr lang="en-US"/>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7AA0D79-24C5-4A0A-9311-51D269499E25}"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873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FBFFC399-BB71-4D6D-87B5-45154BE9E9FB}"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27165162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smtClean="0"/>
              <a:t>Редактиране на стиловете на текста в образеца</a:t>
            </a:r>
          </a:p>
        </p:txBody>
      </p:sp>
      <p:sp>
        <p:nvSpPr>
          <p:cNvPr id="4" name="Date Placeholder 3"/>
          <p:cNvSpPr>
            <a:spLocks noGrp="1"/>
          </p:cNvSpPr>
          <p:nvPr>
            <p:ph type="dt" sz="half" idx="10"/>
          </p:nvPr>
        </p:nvSpPr>
        <p:spPr/>
        <p:txBody>
          <a:bodyPr/>
          <a:lstStyle/>
          <a:p>
            <a:fld id="{FBFFC399-BB71-4D6D-87B5-45154BE9E9FB}"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34218809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bg-BG" smtClean="0"/>
              <a:t>Редакт. стил загл. образец</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10663984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2" name="Content Placeholder 3"/>
          <p:cNvSpPr>
            <a:spLocks noGrp="1"/>
          </p:cNvSpPr>
          <p:nvPr>
            <p:ph sz="quarter" idx="13"/>
          </p:nvPr>
        </p:nvSpPr>
        <p:spPr>
          <a:xfrm>
            <a:off x="685802" y="2861733"/>
            <a:ext cx="5088712" cy="2512852"/>
          </a:xfrm>
        </p:spPr>
        <p:txBody>
          <a:bodyPr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3" name="Content Placeholder 5"/>
          <p:cNvSpPr>
            <a:spLocks noGrp="1"/>
          </p:cNvSpPr>
          <p:nvPr>
            <p:ph sz="quarter" idx="14"/>
          </p:nvPr>
        </p:nvSpPr>
        <p:spPr>
          <a:xfrm>
            <a:off x="5993969" y="2861733"/>
            <a:ext cx="5088713" cy="2512852"/>
          </a:xfrm>
        </p:spPr>
        <p:txBody>
          <a:bodyPr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7" name="Date Placeholder 6"/>
          <p:cNvSpPr>
            <a:spLocks noGrp="1"/>
          </p:cNvSpPr>
          <p:nvPr>
            <p:ph type="dt" sz="half" idx="10"/>
          </p:nvPr>
        </p:nvSpPr>
        <p:spPr/>
        <p:txBody>
          <a:bodyPr/>
          <a:lstStyle/>
          <a:p>
            <a:fld id="{FBFFC399-BB71-4D6D-87B5-45154BE9E9FB}" type="datetimeFigureOut">
              <a:rPr lang="en-US" smtClean="0"/>
              <a:t>5/31/2022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2375955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Date Placeholder 2"/>
          <p:cNvSpPr>
            <a:spLocks noGrp="1"/>
          </p:cNvSpPr>
          <p:nvPr>
            <p:ph type="dt" sz="half" idx="10"/>
          </p:nvPr>
        </p:nvSpPr>
        <p:spPr/>
        <p:txBody>
          <a:bodyPr/>
          <a:lstStyle/>
          <a:p>
            <a:fld id="{FBFFC399-BB71-4D6D-87B5-45154BE9E9FB}" type="datetimeFigureOut">
              <a:rPr lang="en-US" smtClean="0"/>
              <a:t>5/31/2022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38679988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FC399-BB71-4D6D-87B5-45154BE9E9FB}" type="datetimeFigureOut">
              <a:rPr lang="en-US" smtClean="0"/>
              <a:t>5/31/2022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19685110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bg-BG" smtClean="0"/>
              <a:t>Редакт. стил загл. образец</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20646221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11162655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картина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30345160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лавие и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2963424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 с надпис">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bg-BG" smtClean="0"/>
              <a:t>Редакт. стил загл. образец</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921120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ичка с име">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FBFFC399-BB71-4D6D-87B5-45154BE9E9FB}" type="datetimeFigureOut">
              <a:rPr lang="en-US" smtClean="0"/>
              <a:t>5/31/2022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41210986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bg-BG" smtClean="0"/>
              <a:t>Редакт. стил загл. образец</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3" name="Date Placeholder 2"/>
          <p:cNvSpPr>
            <a:spLocks noGrp="1"/>
          </p:cNvSpPr>
          <p:nvPr>
            <p:ph type="dt" sz="half" idx="10"/>
          </p:nvPr>
        </p:nvSpPr>
        <p:spPr/>
        <p:txBody>
          <a:bodyPr/>
          <a:lstStyle/>
          <a:p>
            <a:fld id="{FBFFC399-BB71-4D6D-87B5-45154BE9E9FB}" type="datetimeFigureOut">
              <a:rPr lang="en-US" smtClean="0"/>
              <a:t>5/31/2022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3748343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и с картин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bg-BG" smtClean="0"/>
              <a:t>Редакт. стил загл. образец</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3" name="Date Placeholder 2"/>
          <p:cNvSpPr>
            <a:spLocks noGrp="1"/>
          </p:cNvSpPr>
          <p:nvPr>
            <p:ph type="dt" sz="half" idx="10"/>
          </p:nvPr>
        </p:nvSpPr>
        <p:spPr/>
        <p:txBody>
          <a:bodyPr/>
          <a:lstStyle/>
          <a:p>
            <a:fld id="{FBFFC399-BB71-4D6D-87B5-45154BE9E9FB}" type="datetimeFigureOut">
              <a:rPr lang="en-US" smtClean="0"/>
              <a:t>5/31/2022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208934989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bg-BG" smtClean="0"/>
              <a:t>Редакт. стил загл. образец</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FBFFC399-BB71-4D6D-87B5-45154BE9E9FB}"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39571137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bg-BG" smtClean="0"/>
              <a:t>Редакт. стил загл. образец</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FBFFC399-BB71-4D6D-87B5-45154BE9E9FB}" type="datetimeFigureOut">
              <a:rPr lang="en-US" smtClean="0"/>
              <a:t>5/31/2022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AA0D79-24C5-4A0A-9311-51D269499E25}" type="slidenum">
              <a:rPr lang="en-US" smtClean="0"/>
              <a:t>‹#›</a:t>
            </a:fld>
            <a:endParaRPr lang="en-US"/>
          </a:p>
        </p:txBody>
      </p:sp>
    </p:spTree>
    <p:extLst>
      <p:ext uri="{BB962C8B-B14F-4D97-AF65-F5344CB8AC3E}">
        <p14:creationId xmlns:p14="http://schemas.microsoft.com/office/powerpoint/2010/main" val="10044570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40000"/>
                    <a:lumOff val="60000"/>
                  </a:schemeClr>
                </a:solidFill>
              </a:defRPr>
            </a:lvl1pPr>
          </a:lstStyle>
          <a:p>
            <a:fld id="{FBFFC399-BB71-4D6D-87B5-45154BE9E9FB}" type="datetimeFigureOut">
              <a:rPr lang="en-US" smtClean="0"/>
              <a:t>5/31/2022</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40000"/>
                    <a:lumOff val="60000"/>
                  </a:schemeClr>
                </a:solidFill>
              </a:defRPr>
            </a:lvl1pPr>
          </a:lstStyle>
          <a:p>
            <a:fld id="{67AA0D79-24C5-4A0A-9311-51D269499E25}" type="slidenum">
              <a:rPr lang="en-US" smtClean="0"/>
              <a:t>‹#›</a:t>
            </a:fld>
            <a:endParaRPr lang="en-US"/>
          </a:p>
        </p:txBody>
      </p:sp>
    </p:spTree>
    <p:extLst>
      <p:ext uri="{BB962C8B-B14F-4D97-AF65-F5344CB8AC3E}">
        <p14:creationId xmlns:p14="http://schemas.microsoft.com/office/powerpoint/2010/main" val="302734792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s://educationwithscience.online/wp-content/uploads/2020/05/IIKAV-Klimati4naKutia-2019-2020.pdf" TargetMode="External"/><Relationship Id="rId3" Type="http://schemas.openxmlformats.org/officeDocument/2006/relationships/hyperlink" Target="https://www.dowellscience.eu/project/download/Templates%20and%20tools/Manuals/Manual%20Bulgarian%20version.pdf" TargetMode="External"/><Relationship Id="rId7" Type="http://schemas.openxmlformats.org/officeDocument/2006/relationships/hyperlink" Target="file:///C:\Users\2\Downloads\49NK_Dokladi.pdf" TargetMode="External"/><Relationship Id="rId2" Type="http://schemas.openxmlformats.org/officeDocument/2006/relationships/hyperlink" Target="https://uchitel.bg/kakvo-trjabva-da-znaem-za-stem/kakvo-trjabva-da-znaem-za-stem" TargetMode="External"/><Relationship Id="rId1" Type="http://schemas.openxmlformats.org/officeDocument/2006/relationships/slideLayout" Target="../slideLayouts/slideLayout2.xml"/><Relationship Id="rId6" Type="http://schemas.openxmlformats.org/officeDocument/2006/relationships/hyperlink" Target="file:///C:\Users\2\Downloads\guidebook_bulgarian%20(1).pdf" TargetMode="External"/><Relationship Id="rId5" Type="http://schemas.openxmlformats.org/officeDocument/2006/relationships/hyperlink" Target="https://prepodavame.bg/stem-kakvo-tryabva-da-znaem-za-nego/" TargetMode="External"/><Relationship Id="rId4" Type="http://schemas.openxmlformats.org/officeDocument/2006/relationships/hyperlink" Target="https://www.schooleducationgateway.eu/bg/pub/latest/practices/approaches-to-assessment.htm" TargetMode="External"/><Relationship Id="rId9" Type="http://schemas.openxmlformats.org/officeDocument/2006/relationships/hyperlink" Target="https://www.playdoughtoplato.com/kids-science-crystal-nam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1524000" y="1122363"/>
            <a:ext cx="9612702" cy="4381290"/>
          </a:xfrm>
        </p:spPr>
        <p:txBody>
          <a:bodyPr>
            <a:normAutofit/>
          </a:bodyPr>
          <a:lstStyle/>
          <a:p>
            <a:r>
              <a:rPr lang="bg-BG" dirty="0" smtClean="0"/>
              <a:t>ОЦЕНЯВАНЕ ПО ВРЕМЕ НА ПРОВЕЖДАНЕ НА </a:t>
            </a:r>
            <a:r>
              <a:rPr lang="en-US" dirty="0" smtClean="0"/>
              <a:t>STEM</a:t>
            </a:r>
            <a:r>
              <a:rPr lang="bg-BG" dirty="0" smtClean="0"/>
              <a:t> ЗАНИМАНИЯ</a:t>
            </a:r>
            <a:r>
              <a:rPr lang="en-US" dirty="0" smtClean="0"/>
              <a:t/>
            </a:r>
            <a:br>
              <a:rPr lang="en-US" dirty="0" smtClean="0"/>
            </a:br>
            <a:r>
              <a:rPr lang="bg-BG" sz="2800" dirty="0" smtClean="0"/>
              <a:t/>
            </a:r>
            <a:br>
              <a:rPr lang="bg-BG" sz="2800" dirty="0" smtClean="0"/>
            </a:br>
            <a:endParaRPr lang="en-US" sz="2800" dirty="0"/>
          </a:p>
        </p:txBody>
      </p:sp>
      <p:pic>
        <p:nvPicPr>
          <p:cNvPr id="3" name="Картина 2"/>
          <p:cNvPicPr>
            <a:picLocks noChangeAspect="1"/>
          </p:cNvPicPr>
          <p:nvPr/>
        </p:nvPicPr>
        <p:blipFill>
          <a:blip r:embed="rId2"/>
          <a:stretch>
            <a:fillRect/>
          </a:stretch>
        </p:blipFill>
        <p:spPr>
          <a:xfrm>
            <a:off x="227240" y="4817853"/>
            <a:ext cx="3333750" cy="1371600"/>
          </a:xfrm>
          <a:prstGeom prst="rect">
            <a:avLst/>
          </a:prstGeom>
        </p:spPr>
      </p:pic>
      <p:pic>
        <p:nvPicPr>
          <p:cNvPr id="4" name="Картина 3"/>
          <p:cNvPicPr>
            <a:picLocks noChangeAspect="1"/>
          </p:cNvPicPr>
          <p:nvPr/>
        </p:nvPicPr>
        <p:blipFill>
          <a:blip r:embed="rId3"/>
          <a:stretch>
            <a:fillRect/>
          </a:stretch>
        </p:blipFill>
        <p:spPr>
          <a:xfrm rot="21396907">
            <a:off x="6365086" y="4581775"/>
            <a:ext cx="4028331" cy="1490056"/>
          </a:xfrm>
          <a:prstGeom prst="rect">
            <a:avLst/>
          </a:prstGeom>
        </p:spPr>
      </p:pic>
    </p:spTree>
    <p:extLst>
      <p:ext uri="{BB962C8B-B14F-4D97-AF65-F5344CB8AC3E}">
        <p14:creationId xmlns:p14="http://schemas.microsoft.com/office/powerpoint/2010/main" val="30758863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altLang="bg-BG" dirty="0"/>
              <a:t>Оценяването е част от процеса на обучение и негов резултат</a:t>
            </a:r>
            <a:endParaRPr lang="en-US" dirty="0"/>
          </a:p>
        </p:txBody>
      </p:sp>
      <p:sp>
        <p:nvSpPr>
          <p:cNvPr id="5" name="Правоъгълник 4"/>
          <p:cNvSpPr/>
          <p:nvPr/>
        </p:nvSpPr>
        <p:spPr>
          <a:xfrm>
            <a:off x="4969129" y="3440277"/>
            <a:ext cx="1622367" cy="861774"/>
          </a:xfrm>
          <a:prstGeom prst="rect">
            <a:avLst/>
          </a:prstGeom>
        </p:spPr>
        <p:txBody>
          <a:bodyPr wrap="none">
            <a:spAutoFit/>
          </a:bodyPr>
          <a:lstStyle/>
          <a:p>
            <a:pPr algn="ctr">
              <a:spcBef>
                <a:spcPct val="50000"/>
              </a:spcBef>
            </a:pPr>
            <a:r>
              <a:rPr lang="bg-BG" altLang="bg-BG" sz="2000" b="1" dirty="0"/>
              <a:t>Резултати от </a:t>
            </a:r>
            <a:endParaRPr lang="en-US" altLang="bg-BG" sz="2000" b="1" dirty="0" smtClean="0"/>
          </a:p>
          <a:p>
            <a:pPr algn="ctr">
              <a:spcBef>
                <a:spcPct val="50000"/>
              </a:spcBef>
            </a:pPr>
            <a:r>
              <a:rPr lang="bg-BG" altLang="bg-BG" sz="2000" b="1" dirty="0" smtClean="0"/>
              <a:t>обучението</a:t>
            </a:r>
            <a:endParaRPr lang="en-US" altLang="bg-BG" sz="2000" b="1" dirty="0"/>
          </a:p>
        </p:txBody>
      </p:sp>
      <p:pic>
        <p:nvPicPr>
          <p:cNvPr id="6" name="Картина 5"/>
          <p:cNvPicPr>
            <a:picLocks noChangeAspect="1"/>
          </p:cNvPicPr>
          <p:nvPr/>
        </p:nvPicPr>
        <p:blipFill>
          <a:blip r:embed="rId2"/>
          <a:stretch>
            <a:fillRect/>
          </a:stretch>
        </p:blipFill>
        <p:spPr>
          <a:xfrm>
            <a:off x="948832" y="930016"/>
            <a:ext cx="9543221" cy="5714133"/>
          </a:xfrm>
          <a:prstGeom prst="rect">
            <a:avLst/>
          </a:prstGeom>
        </p:spPr>
      </p:pic>
      <p:cxnSp>
        <p:nvCxnSpPr>
          <p:cNvPr id="8" name="Съединител &quot;права стрелка&quot; 7"/>
          <p:cNvCxnSpPr/>
          <p:nvPr/>
        </p:nvCxnSpPr>
        <p:spPr>
          <a:xfrm>
            <a:off x="4800600" y="2917371"/>
            <a:ext cx="642257" cy="52290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Съединител &quot;права стрелка&quot; 9"/>
          <p:cNvCxnSpPr/>
          <p:nvPr/>
        </p:nvCxnSpPr>
        <p:spPr>
          <a:xfrm flipH="1">
            <a:off x="5998029" y="2895600"/>
            <a:ext cx="593467" cy="5446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Съединител &quot;права стрелка&quot; 11"/>
          <p:cNvCxnSpPr/>
          <p:nvPr/>
        </p:nvCxnSpPr>
        <p:spPr>
          <a:xfrm flipV="1">
            <a:off x="5720443" y="4201886"/>
            <a:ext cx="0" cy="7946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33287381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idx="4294967295"/>
          </p:nvPr>
        </p:nvSpPr>
        <p:spPr>
          <a:xfrm>
            <a:off x="348343" y="2019753"/>
            <a:ext cx="10515600" cy="1325563"/>
          </a:xfrm>
        </p:spPr>
        <p:txBody>
          <a:bodyPr>
            <a:normAutofit fontScale="90000"/>
          </a:bodyPr>
          <a:lstStyle/>
          <a:p>
            <a:r>
              <a:rPr lang="en-US" altLang="bg-BG" sz="3100" dirty="0" smtClean="0"/>
              <a:t/>
            </a:r>
            <a:br>
              <a:rPr lang="en-US" altLang="bg-BG" sz="3100" dirty="0" smtClean="0"/>
            </a:br>
            <a:r>
              <a:rPr lang="en-US" altLang="bg-BG" sz="3100" dirty="0"/>
              <a:t/>
            </a:r>
            <a:br>
              <a:rPr lang="en-US" altLang="bg-BG" sz="3100" dirty="0"/>
            </a:br>
            <a:r>
              <a:rPr lang="en-US" altLang="bg-BG" sz="3100" dirty="0" smtClean="0"/>
              <a:t/>
            </a:r>
            <a:br>
              <a:rPr lang="en-US" altLang="bg-BG" sz="3100" dirty="0" smtClean="0"/>
            </a:br>
            <a:r>
              <a:rPr lang="bg-BG" altLang="bg-BG" sz="3100" dirty="0" smtClean="0"/>
              <a:t>Същност </a:t>
            </a:r>
            <a:r>
              <a:rPr lang="bg-BG" altLang="bg-BG" sz="3100" dirty="0"/>
              <a:t>на </a:t>
            </a:r>
            <a:r>
              <a:rPr lang="bg-BG" altLang="bg-BG" sz="3100" dirty="0" smtClean="0"/>
              <a:t>оценяването</a:t>
            </a:r>
            <a:r>
              <a:rPr lang="en-US" altLang="bg-BG" sz="3100" dirty="0" smtClean="0"/>
              <a:t> e</a:t>
            </a:r>
            <a:r>
              <a:rPr lang="bg-BG" altLang="bg-BG" sz="3100" dirty="0"/>
              <a:t/>
            </a:r>
            <a:br>
              <a:rPr lang="bg-BG" altLang="bg-BG" sz="3100" dirty="0"/>
            </a:br>
            <a:r>
              <a:rPr lang="bg-BG" altLang="bg-BG" sz="3100" dirty="0"/>
              <a:t>Измерването на </a:t>
            </a:r>
            <a:r>
              <a:rPr lang="bg-BG" altLang="bg-BG" sz="3100" dirty="0" smtClean="0"/>
              <a:t>знания </a:t>
            </a:r>
            <a:r>
              <a:rPr lang="bg-BG" altLang="bg-BG" sz="3100" dirty="0"/>
              <a:t>и </a:t>
            </a:r>
            <a:r>
              <a:rPr lang="bg-BG" altLang="bg-BG" sz="3100" dirty="0" smtClean="0"/>
              <a:t>умения</a:t>
            </a:r>
            <a:r>
              <a:rPr lang="en-US" altLang="bg-BG" sz="3100" dirty="0" smtClean="0"/>
              <a:t> </a:t>
            </a:r>
            <a:r>
              <a:rPr lang="bg-BG" altLang="bg-BG" sz="3100" dirty="0" smtClean="0"/>
              <a:t>и</a:t>
            </a:r>
            <a:r>
              <a:rPr lang="en-US" altLang="bg-BG" sz="3100" dirty="0" smtClean="0"/>
              <a:t/>
            </a:r>
            <a:br>
              <a:rPr lang="en-US" altLang="bg-BG" sz="3100" dirty="0" smtClean="0"/>
            </a:br>
            <a:r>
              <a:rPr lang="bg-BG" altLang="bg-BG" sz="3100" dirty="0" smtClean="0"/>
              <a:t>съпоставянето </a:t>
            </a:r>
            <a:r>
              <a:rPr lang="bg-BG" altLang="bg-BG" sz="3100" dirty="0"/>
              <a:t>им с предварително зададени </a:t>
            </a:r>
            <a:r>
              <a:rPr lang="bg-BG" altLang="bg-BG" sz="3100" dirty="0" smtClean="0"/>
              <a:t>критерии</a:t>
            </a:r>
            <a:r>
              <a:rPr lang="bg-BG" altLang="bg-BG" sz="3100" dirty="0"/>
              <a:t/>
            </a:r>
            <a:br>
              <a:rPr lang="bg-BG" altLang="bg-BG" sz="3100" dirty="0"/>
            </a:br>
            <a:r>
              <a:rPr lang="bg-BG" altLang="bg-BG" sz="3100" dirty="0"/>
              <a:t/>
            </a:r>
            <a:br>
              <a:rPr lang="bg-BG" altLang="bg-BG" sz="3100" dirty="0"/>
            </a:br>
            <a:r>
              <a:rPr lang="bg-BG" altLang="bg-BG" sz="3100" dirty="0"/>
              <a:t>Оценката служи за взимане на решения</a:t>
            </a:r>
            <a:r>
              <a:rPr lang="bg-BG" altLang="bg-BG" sz="3100" dirty="0" smtClean="0"/>
              <a:t>.</a:t>
            </a:r>
            <a:br>
              <a:rPr lang="bg-BG" altLang="bg-BG" sz="3100" dirty="0" smtClean="0"/>
            </a:br>
            <a:r>
              <a:rPr lang="ru-RU" sz="3600" dirty="0" err="1"/>
              <a:t>Учителите</a:t>
            </a:r>
            <a:r>
              <a:rPr lang="ru-RU" sz="3600" dirty="0"/>
              <a:t> </a:t>
            </a:r>
            <a:r>
              <a:rPr lang="ru-RU" sz="3600" dirty="0" err="1"/>
              <a:t>могат</a:t>
            </a:r>
            <a:r>
              <a:rPr lang="ru-RU" sz="3600" dirty="0"/>
              <a:t> да </a:t>
            </a:r>
            <a:r>
              <a:rPr lang="ru-RU" sz="3600" dirty="0" err="1"/>
              <a:t>използват</a:t>
            </a:r>
            <a:r>
              <a:rPr lang="ru-RU" sz="3600" dirty="0"/>
              <a:t> два вида </a:t>
            </a:r>
            <a:r>
              <a:rPr lang="ru-RU" sz="3600" dirty="0" err="1"/>
              <a:t>оценяване</a:t>
            </a:r>
            <a:r>
              <a:rPr lang="ru-RU" sz="3600" dirty="0"/>
              <a:t> на </a:t>
            </a:r>
            <a:r>
              <a:rPr lang="ru-RU" sz="3600" dirty="0" err="1"/>
              <a:t>процеса</a:t>
            </a:r>
            <a:r>
              <a:rPr lang="ru-RU" sz="3600" dirty="0"/>
              <a:t>: </a:t>
            </a:r>
            <a:br>
              <a:rPr lang="ru-RU" sz="3600" dirty="0"/>
            </a:br>
            <a:r>
              <a:rPr lang="ru-RU" sz="3600" dirty="0" err="1"/>
              <a:t>неформално</a:t>
            </a:r>
            <a:r>
              <a:rPr lang="ru-RU" sz="3600" dirty="0"/>
              <a:t> и </a:t>
            </a:r>
            <a:r>
              <a:rPr lang="ru-RU" sz="3600" dirty="0" err="1"/>
              <a:t>формално</a:t>
            </a:r>
            <a:r>
              <a:rPr lang="ru-RU" sz="3600" dirty="0"/>
              <a:t>.</a:t>
            </a:r>
            <a:r>
              <a:rPr lang="ru-RU" dirty="0"/>
              <a:t/>
            </a:r>
            <a:br>
              <a:rPr lang="ru-RU" dirty="0"/>
            </a:br>
            <a:r>
              <a:rPr lang="bg-BG" altLang="bg-BG" dirty="0"/>
              <a:t/>
            </a:r>
            <a:br>
              <a:rPr lang="bg-BG" altLang="bg-BG" dirty="0"/>
            </a:br>
            <a:endParaRPr lang="en-US" dirty="0"/>
          </a:p>
        </p:txBody>
      </p:sp>
      <p:pic>
        <p:nvPicPr>
          <p:cNvPr id="11" name="Картина 10"/>
          <p:cNvPicPr>
            <a:picLocks noChangeAspect="1"/>
          </p:cNvPicPr>
          <p:nvPr/>
        </p:nvPicPr>
        <p:blipFill>
          <a:blip r:embed="rId2"/>
          <a:stretch>
            <a:fillRect/>
          </a:stretch>
        </p:blipFill>
        <p:spPr>
          <a:xfrm>
            <a:off x="674347" y="4593771"/>
            <a:ext cx="8740825" cy="548688"/>
          </a:xfrm>
          <a:prstGeom prst="rect">
            <a:avLst/>
          </a:prstGeom>
        </p:spPr>
      </p:pic>
      <p:pic>
        <p:nvPicPr>
          <p:cNvPr id="3" name="Картина 2"/>
          <p:cNvPicPr>
            <a:picLocks noChangeAspect="1"/>
          </p:cNvPicPr>
          <p:nvPr/>
        </p:nvPicPr>
        <p:blipFill>
          <a:blip r:embed="rId3"/>
          <a:stretch>
            <a:fillRect/>
          </a:stretch>
        </p:blipFill>
        <p:spPr>
          <a:xfrm>
            <a:off x="7859617" y="0"/>
            <a:ext cx="4049355" cy="1676400"/>
          </a:xfrm>
          <a:prstGeom prst="rect">
            <a:avLst/>
          </a:prstGeom>
        </p:spPr>
      </p:pic>
    </p:spTree>
    <p:extLst>
      <p:ext uri="{BB962C8B-B14F-4D97-AF65-F5344CB8AC3E}">
        <p14:creationId xmlns:p14="http://schemas.microsoft.com/office/powerpoint/2010/main" val="25159369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endParaRPr lang="en-US"/>
          </a:p>
        </p:txBody>
      </p:sp>
      <p:sp>
        <p:nvSpPr>
          <p:cNvPr id="3" name="Контейнер за съдържание 2"/>
          <p:cNvSpPr>
            <a:spLocks noGrp="1"/>
          </p:cNvSpPr>
          <p:nvPr>
            <p:ph sz="quarter" idx="13"/>
          </p:nvPr>
        </p:nvSpPr>
        <p:spPr/>
        <p:txBody>
          <a:bodyPr/>
          <a:lstStyle/>
          <a:p>
            <a:endParaRPr lang="en-US"/>
          </a:p>
        </p:txBody>
      </p:sp>
      <p:pic>
        <p:nvPicPr>
          <p:cNvPr id="4" name="Картина 3"/>
          <p:cNvPicPr>
            <a:picLocks noChangeAspect="1"/>
          </p:cNvPicPr>
          <p:nvPr/>
        </p:nvPicPr>
        <p:blipFill>
          <a:blip r:embed="rId2"/>
          <a:stretch>
            <a:fillRect/>
          </a:stretch>
        </p:blipFill>
        <p:spPr>
          <a:xfrm>
            <a:off x="0" y="0"/>
            <a:ext cx="12037180" cy="6596743"/>
          </a:xfrm>
          <a:prstGeom prst="rect">
            <a:avLst/>
          </a:prstGeom>
        </p:spPr>
      </p:pic>
    </p:spTree>
    <p:extLst>
      <p:ext uri="{BB962C8B-B14F-4D97-AF65-F5344CB8AC3E}">
        <p14:creationId xmlns:p14="http://schemas.microsoft.com/office/powerpoint/2010/main" val="39049789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smCheck">
          <a:fgClr>
            <a:schemeClr val="accent1"/>
          </a:fgClr>
          <a:bgClr>
            <a:schemeClr val="bg1"/>
          </a:bgClr>
        </a:pattFill>
        <a:effectLst/>
      </p:bgPr>
    </p:bg>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endParaRPr lang="en-US"/>
          </a:p>
        </p:txBody>
      </p:sp>
      <p:sp>
        <p:nvSpPr>
          <p:cNvPr id="3" name="Контейнер за съдържание 2"/>
          <p:cNvSpPr>
            <a:spLocks noGrp="1"/>
          </p:cNvSpPr>
          <p:nvPr>
            <p:ph sz="quarter" idx="13"/>
          </p:nvPr>
        </p:nvSpPr>
        <p:spPr/>
        <p:txBody>
          <a:bodyPr/>
          <a:lstStyle/>
          <a:p>
            <a:endParaRPr lang="en-US"/>
          </a:p>
        </p:txBody>
      </p:sp>
      <p:pic>
        <p:nvPicPr>
          <p:cNvPr id="4" name="Картина 3"/>
          <p:cNvPicPr>
            <a:picLocks noChangeAspect="1"/>
          </p:cNvPicPr>
          <p:nvPr/>
        </p:nvPicPr>
        <p:blipFill>
          <a:blip r:embed="rId2"/>
          <a:stretch>
            <a:fillRect/>
          </a:stretch>
        </p:blipFill>
        <p:spPr>
          <a:xfrm>
            <a:off x="166413" y="148891"/>
            <a:ext cx="11979528" cy="6512942"/>
          </a:xfrm>
          <a:prstGeom prst="rect">
            <a:avLst/>
          </a:prstGeom>
        </p:spPr>
      </p:pic>
    </p:spTree>
    <p:extLst>
      <p:ext uri="{BB962C8B-B14F-4D97-AF65-F5344CB8AC3E}">
        <p14:creationId xmlns:p14="http://schemas.microsoft.com/office/powerpoint/2010/main" val="13615878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quarter" idx="13"/>
          </p:nvPr>
        </p:nvSpPr>
        <p:spPr>
          <a:xfrm>
            <a:off x="769189" y="91715"/>
            <a:ext cx="10515600" cy="4351338"/>
          </a:xfrm>
        </p:spPr>
        <p:txBody>
          <a:bodyPr/>
          <a:lstStyle/>
          <a:p>
            <a:r>
              <a:rPr lang="ru-RU" dirty="0" err="1"/>
              <a:t>Всеки</a:t>
            </a:r>
            <a:r>
              <a:rPr lang="ru-RU" dirty="0"/>
              <a:t> урок </a:t>
            </a:r>
            <a:r>
              <a:rPr lang="ru-RU" dirty="0" err="1"/>
              <a:t>освен</a:t>
            </a:r>
            <a:r>
              <a:rPr lang="ru-RU" dirty="0"/>
              <a:t> знания води и до </a:t>
            </a:r>
            <a:r>
              <a:rPr lang="ru-RU" dirty="0" err="1"/>
              <a:t>придобиването</a:t>
            </a:r>
            <a:r>
              <a:rPr lang="ru-RU" dirty="0"/>
              <a:t> на </a:t>
            </a:r>
            <a:r>
              <a:rPr lang="ru-RU" dirty="0" err="1"/>
              <a:t>различни</a:t>
            </a:r>
            <a:r>
              <a:rPr lang="ru-RU" dirty="0"/>
              <a:t> умения и компетентности</a:t>
            </a:r>
            <a:r>
              <a:rPr lang="ru-RU" dirty="0" smtClean="0"/>
              <a:t>.</a:t>
            </a:r>
            <a:endParaRPr lang="en-US" dirty="0" smtClean="0"/>
          </a:p>
          <a:p>
            <a:r>
              <a:rPr lang="ru-RU" dirty="0" smtClean="0"/>
              <a:t>отговорят </a:t>
            </a:r>
            <a:r>
              <a:rPr lang="ru-RU" dirty="0"/>
              <a:t>на </a:t>
            </a:r>
            <a:r>
              <a:rPr lang="ru-RU" dirty="0" err="1"/>
              <a:t>въпроси</a:t>
            </a:r>
            <a:r>
              <a:rPr lang="ru-RU" dirty="0"/>
              <a:t> </a:t>
            </a:r>
            <a:r>
              <a:rPr lang="ru-RU" dirty="0" err="1"/>
              <a:t>като</a:t>
            </a:r>
            <a:r>
              <a:rPr lang="ru-RU" dirty="0"/>
              <a:t>: </a:t>
            </a:r>
            <a:r>
              <a:rPr lang="ru-RU" i="1" dirty="0"/>
              <a:t>„Защо ми е необходимо </a:t>
            </a:r>
            <a:r>
              <a:rPr lang="ru-RU" i="1" dirty="0" err="1"/>
              <a:t>това</a:t>
            </a:r>
            <a:r>
              <a:rPr lang="ru-RU" i="1" dirty="0"/>
              <a:t> знание?“, „</a:t>
            </a:r>
            <a:r>
              <a:rPr lang="ru-RU" i="1" dirty="0" err="1"/>
              <a:t>Къде</a:t>
            </a:r>
            <a:r>
              <a:rPr lang="ru-RU" i="1" dirty="0"/>
              <a:t> </a:t>
            </a:r>
            <a:r>
              <a:rPr lang="ru-RU" i="1" dirty="0" err="1"/>
              <a:t>ще</a:t>
            </a:r>
            <a:r>
              <a:rPr lang="ru-RU" i="1" dirty="0"/>
              <a:t> </a:t>
            </a:r>
            <a:r>
              <a:rPr lang="ru-RU" i="1" dirty="0" err="1"/>
              <a:t>използвам</a:t>
            </a:r>
            <a:r>
              <a:rPr lang="ru-RU" i="1" dirty="0"/>
              <a:t>, </a:t>
            </a:r>
            <a:r>
              <a:rPr lang="ru-RU" i="1" dirty="0" err="1"/>
              <a:t>това</a:t>
            </a:r>
            <a:r>
              <a:rPr lang="ru-RU" i="1" dirty="0"/>
              <a:t> </a:t>
            </a:r>
            <a:r>
              <a:rPr lang="ru-RU" i="1" dirty="0" err="1"/>
              <a:t>което</a:t>
            </a:r>
            <a:r>
              <a:rPr lang="ru-RU" i="1" dirty="0"/>
              <a:t> уча</a:t>
            </a:r>
            <a:r>
              <a:rPr lang="ru-RU" i="1" dirty="0" smtClean="0"/>
              <a:t>?“</a:t>
            </a:r>
            <a:endParaRPr lang="en-US" i="1" dirty="0" smtClean="0"/>
          </a:p>
          <a:p>
            <a:endParaRPr lang="en-US" i="1" dirty="0" smtClean="0"/>
          </a:p>
          <a:p>
            <a:endParaRPr lang="en-US" dirty="0"/>
          </a:p>
        </p:txBody>
      </p:sp>
      <p:pic>
        <p:nvPicPr>
          <p:cNvPr id="5" name="Картина 4" descr="Какво е STEM?"/>
          <p:cNvPicPr/>
          <p:nvPr/>
        </p:nvPicPr>
        <p:blipFill rotWithShape="1">
          <a:blip r:embed="rId2">
            <a:extLst>
              <a:ext uri="{28A0092B-C50C-407E-A947-70E740481C1C}">
                <a14:useLocalDpi xmlns:a14="http://schemas.microsoft.com/office/drawing/2010/main" val="0"/>
              </a:ext>
            </a:extLst>
          </a:blip>
          <a:srcRect l="-1376" t="21516" r="73027" b="-404"/>
          <a:stretch/>
        </p:blipFill>
        <p:spPr bwMode="auto">
          <a:xfrm>
            <a:off x="6837891" y="2365691"/>
            <a:ext cx="3746104" cy="4339087"/>
          </a:xfrm>
          <a:prstGeom prst="rect">
            <a:avLst/>
          </a:prstGeom>
          <a:noFill/>
          <a:ln>
            <a:noFill/>
          </a:ln>
          <a:extLst>
            <a:ext uri="{53640926-AAD7-44D8-BBD7-CCE9431645EC}">
              <a14:shadowObscured xmlns:a14="http://schemas.microsoft.com/office/drawing/2010/main"/>
            </a:ext>
          </a:extLst>
        </p:spPr>
      </p:pic>
      <p:pic>
        <p:nvPicPr>
          <p:cNvPr id="4" name="Картина 3"/>
          <p:cNvPicPr>
            <a:picLocks noChangeAspect="1"/>
          </p:cNvPicPr>
          <p:nvPr/>
        </p:nvPicPr>
        <p:blipFill>
          <a:blip r:embed="rId3"/>
          <a:stretch>
            <a:fillRect/>
          </a:stretch>
        </p:blipFill>
        <p:spPr>
          <a:xfrm>
            <a:off x="1795092" y="3124049"/>
            <a:ext cx="4145727" cy="2267460"/>
          </a:xfrm>
          <a:prstGeom prst="rect">
            <a:avLst/>
          </a:prstGeom>
        </p:spPr>
      </p:pic>
    </p:spTree>
    <p:extLst>
      <p:ext uri="{BB962C8B-B14F-4D97-AF65-F5344CB8AC3E}">
        <p14:creationId xmlns:p14="http://schemas.microsoft.com/office/powerpoint/2010/main" val="33838638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p:cNvPicPr>
            <a:picLocks noChangeAspect="1"/>
          </p:cNvPicPr>
          <p:nvPr/>
        </p:nvPicPr>
        <p:blipFill>
          <a:blip r:embed="rId2"/>
          <a:stretch>
            <a:fillRect/>
          </a:stretch>
        </p:blipFill>
        <p:spPr>
          <a:xfrm>
            <a:off x="0" y="0"/>
            <a:ext cx="9024257" cy="5531719"/>
          </a:xfrm>
          <a:prstGeom prst="rect">
            <a:avLst/>
          </a:prstGeom>
        </p:spPr>
      </p:pic>
      <p:sp>
        <p:nvSpPr>
          <p:cNvPr id="3" name="Контейнер за съдържание 2"/>
          <p:cNvSpPr>
            <a:spLocks noGrp="1"/>
          </p:cNvSpPr>
          <p:nvPr>
            <p:ph sz="quarter" idx="13"/>
          </p:nvPr>
        </p:nvSpPr>
        <p:spPr>
          <a:xfrm>
            <a:off x="9024257" y="-1"/>
            <a:ext cx="3167743" cy="6662057"/>
          </a:xfrm>
          <a:solidFill>
            <a:schemeClr val="accent1">
              <a:lumMod val="40000"/>
              <a:lumOff val="60000"/>
            </a:schemeClr>
          </a:solidFill>
          <a:ln>
            <a:solidFill>
              <a:schemeClr val="accent1">
                <a:lumMod val="75000"/>
              </a:schemeClr>
            </a:solidFill>
          </a:ln>
        </p:spPr>
        <p:txBody>
          <a:bodyPr>
            <a:normAutofit/>
          </a:bodyPr>
          <a:lstStyle/>
          <a:p>
            <a:r>
              <a:rPr lang="ru-RU" dirty="0" err="1" smtClean="0">
                <a:solidFill>
                  <a:schemeClr val="accent1">
                    <a:lumMod val="75000"/>
                  </a:schemeClr>
                </a:solidFill>
                <a:latin typeface="Arial Narrow" panose="020B0606020202030204" pitchFamily="34" charset="0"/>
              </a:rPr>
              <a:t>Любопитството</a:t>
            </a:r>
            <a:r>
              <a:rPr lang="ru-RU" dirty="0" smtClean="0">
                <a:solidFill>
                  <a:schemeClr val="accent1">
                    <a:lumMod val="75000"/>
                  </a:schemeClr>
                </a:solidFill>
                <a:latin typeface="Arial Narrow" panose="020B0606020202030204" pitchFamily="34" charset="0"/>
              </a:rPr>
              <a:t> </a:t>
            </a:r>
            <a:r>
              <a:rPr lang="ru-RU" dirty="0" err="1" smtClean="0">
                <a:solidFill>
                  <a:schemeClr val="accent1">
                    <a:lumMod val="75000"/>
                  </a:schemeClr>
                </a:solidFill>
                <a:latin typeface="Arial Narrow" panose="020B0606020202030204" pitchFamily="34" charset="0"/>
              </a:rPr>
              <a:t>ги</a:t>
            </a:r>
            <a:r>
              <a:rPr lang="ru-RU" dirty="0" smtClean="0">
                <a:solidFill>
                  <a:schemeClr val="accent1">
                    <a:lumMod val="75000"/>
                  </a:schemeClr>
                </a:solidFill>
                <a:latin typeface="Arial Narrow" panose="020B0606020202030204" pitchFamily="34" charset="0"/>
              </a:rPr>
              <a:t> кара да </a:t>
            </a:r>
            <a:r>
              <a:rPr lang="ru-RU" dirty="0" err="1" smtClean="0">
                <a:solidFill>
                  <a:schemeClr val="accent1">
                    <a:lumMod val="75000"/>
                  </a:schemeClr>
                </a:solidFill>
                <a:latin typeface="Arial Narrow" panose="020B0606020202030204" pitchFamily="34" charset="0"/>
              </a:rPr>
              <a:t>изследват</a:t>
            </a:r>
            <a:r>
              <a:rPr lang="ru-RU" dirty="0" smtClean="0">
                <a:solidFill>
                  <a:schemeClr val="accent1">
                    <a:lumMod val="75000"/>
                  </a:schemeClr>
                </a:solidFill>
                <a:latin typeface="Arial Narrow" panose="020B0606020202030204" pitchFamily="34" charset="0"/>
              </a:rPr>
              <a:t>  </a:t>
            </a:r>
            <a:r>
              <a:rPr lang="ru-RU" dirty="0">
                <a:solidFill>
                  <a:schemeClr val="accent1">
                    <a:lumMod val="75000"/>
                  </a:schemeClr>
                </a:solidFill>
                <a:latin typeface="Arial Narrow" panose="020B0606020202030204" pitchFamily="34" charset="0"/>
              </a:rPr>
              <a:t>света около </a:t>
            </a:r>
            <a:r>
              <a:rPr lang="ru-RU" dirty="0" err="1">
                <a:solidFill>
                  <a:schemeClr val="accent1">
                    <a:lumMod val="75000"/>
                  </a:schemeClr>
                </a:solidFill>
                <a:latin typeface="Arial Narrow" panose="020B0606020202030204" pitchFamily="34" charset="0"/>
              </a:rPr>
              <a:t>тях</a:t>
            </a:r>
            <a:r>
              <a:rPr lang="ru-RU" dirty="0">
                <a:solidFill>
                  <a:schemeClr val="accent1">
                    <a:lumMod val="75000"/>
                  </a:schemeClr>
                </a:solidFill>
                <a:latin typeface="Arial Narrow" panose="020B0606020202030204" pitchFamily="34" charset="0"/>
              </a:rPr>
              <a:t> </a:t>
            </a:r>
            <a:r>
              <a:rPr lang="ru-RU" dirty="0" smtClean="0">
                <a:solidFill>
                  <a:schemeClr val="accent1">
                    <a:lumMod val="75000"/>
                  </a:schemeClr>
                </a:solidFill>
                <a:latin typeface="Arial Narrow" panose="020B0606020202030204" pitchFamily="34" charset="0"/>
              </a:rPr>
              <a:t> чрез </a:t>
            </a:r>
            <a:r>
              <a:rPr lang="ru-RU" dirty="0" err="1" smtClean="0">
                <a:solidFill>
                  <a:schemeClr val="accent1">
                    <a:lumMod val="75000"/>
                  </a:schemeClr>
                </a:solidFill>
                <a:latin typeface="Arial Narrow" panose="020B0606020202030204" pitchFamily="34" charset="0"/>
              </a:rPr>
              <a:t>въпроси</a:t>
            </a:r>
            <a:r>
              <a:rPr lang="ru-RU" dirty="0" smtClean="0">
                <a:solidFill>
                  <a:schemeClr val="accent1">
                    <a:lumMod val="75000"/>
                  </a:schemeClr>
                </a:solidFill>
                <a:latin typeface="Arial Narrow" panose="020B0606020202030204" pitchFamily="34" charset="0"/>
              </a:rPr>
              <a:t>:„</a:t>
            </a:r>
            <a:r>
              <a:rPr lang="ru-RU" dirty="0">
                <a:solidFill>
                  <a:schemeClr val="accent1">
                    <a:lumMod val="75000"/>
                  </a:schemeClr>
                </a:solidFill>
                <a:latin typeface="Arial Narrow" panose="020B0606020202030204" pitchFamily="34" charset="0"/>
              </a:rPr>
              <a:t>Защо? "</a:t>
            </a:r>
            <a:r>
              <a:rPr lang="ru-RU" dirty="0" err="1">
                <a:solidFill>
                  <a:schemeClr val="accent1">
                    <a:lumMod val="75000"/>
                  </a:schemeClr>
                </a:solidFill>
                <a:latin typeface="Arial Narrow" panose="020B0606020202030204" pitchFamily="34" charset="0"/>
              </a:rPr>
              <a:t>Какво</a:t>
            </a:r>
            <a:r>
              <a:rPr lang="ru-RU" dirty="0">
                <a:solidFill>
                  <a:schemeClr val="accent1">
                    <a:lumMod val="75000"/>
                  </a:schemeClr>
                </a:solidFill>
                <a:latin typeface="Arial Narrow" panose="020B0606020202030204" pitchFamily="34" charset="0"/>
              </a:rPr>
              <a:t> е </a:t>
            </a:r>
            <a:r>
              <a:rPr lang="ru-RU" dirty="0" err="1">
                <a:solidFill>
                  <a:schemeClr val="accent1">
                    <a:lumMod val="75000"/>
                  </a:schemeClr>
                </a:solidFill>
                <a:latin typeface="Arial Narrow" panose="020B0606020202030204" pitchFamily="34" charset="0"/>
              </a:rPr>
              <a:t>това</a:t>
            </a:r>
            <a:r>
              <a:rPr lang="ru-RU" dirty="0">
                <a:solidFill>
                  <a:schemeClr val="accent1">
                    <a:lumMod val="75000"/>
                  </a:schemeClr>
                </a:solidFill>
                <a:latin typeface="Arial Narrow" panose="020B0606020202030204" pitchFamily="34" charset="0"/>
              </a:rPr>
              <a:t>?" "Как </a:t>
            </a:r>
            <a:r>
              <a:rPr lang="ru-RU" dirty="0" err="1">
                <a:solidFill>
                  <a:schemeClr val="accent1">
                    <a:lumMod val="75000"/>
                  </a:schemeClr>
                </a:solidFill>
                <a:latin typeface="Arial Narrow" panose="020B0606020202030204" pitchFamily="34" charset="0"/>
              </a:rPr>
              <a:t>работи</a:t>
            </a:r>
            <a:r>
              <a:rPr lang="ru-RU" dirty="0">
                <a:solidFill>
                  <a:schemeClr val="accent1">
                    <a:lumMod val="75000"/>
                  </a:schemeClr>
                </a:solidFill>
                <a:latin typeface="Arial Narrow" panose="020B0606020202030204" pitchFamily="34" charset="0"/>
              </a:rPr>
              <a:t> </a:t>
            </a:r>
            <a:r>
              <a:rPr lang="ru-RU" dirty="0" err="1">
                <a:solidFill>
                  <a:schemeClr val="accent1">
                    <a:lumMod val="75000"/>
                  </a:schemeClr>
                </a:solidFill>
                <a:latin typeface="Arial Narrow" panose="020B0606020202030204" pitchFamily="34" charset="0"/>
              </a:rPr>
              <a:t>това</a:t>
            </a:r>
            <a:r>
              <a:rPr lang="ru-RU" dirty="0">
                <a:solidFill>
                  <a:schemeClr val="accent1">
                    <a:lumMod val="75000"/>
                  </a:schemeClr>
                </a:solidFill>
                <a:latin typeface="Arial Narrow" panose="020B0606020202030204" pitchFamily="34" charset="0"/>
              </a:rPr>
              <a:t>?" "Защо се </a:t>
            </a:r>
            <a:r>
              <a:rPr lang="ru-RU" dirty="0" err="1" smtClean="0">
                <a:solidFill>
                  <a:schemeClr val="accent1">
                    <a:lumMod val="75000"/>
                  </a:schemeClr>
                </a:solidFill>
                <a:latin typeface="Arial Narrow" panose="020B0606020202030204" pitchFamily="34" charset="0"/>
              </a:rPr>
              <a:t>случва</a:t>
            </a:r>
            <a:r>
              <a:rPr lang="ru-RU" dirty="0">
                <a:solidFill>
                  <a:schemeClr val="accent1">
                    <a:lumMod val="75000"/>
                  </a:schemeClr>
                </a:solidFill>
                <a:latin typeface="Arial Narrow" panose="020B0606020202030204" pitchFamily="34" charset="0"/>
              </a:rPr>
              <a:t> </a:t>
            </a:r>
            <a:r>
              <a:rPr lang="ru-RU" dirty="0" err="1" smtClean="0">
                <a:solidFill>
                  <a:schemeClr val="accent1">
                    <a:lumMod val="75000"/>
                  </a:schemeClr>
                </a:solidFill>
                <a:latin typeface="Arial Narrow" panose="020B0606020202030204" pitchFamily="34" charset="0"/>
              </a:rPr>
              <a:t>това</a:t>
            </a:r>
            <a:r>
              <a:rPr lang="ru-RU" dirty="0">
                <a:solidFill>
                  <a:schemeClr val="accent1">
                    <a:lumMod val="75000"/>
                  </a:schemeClr>
                </a:solidFill>
                <a:latin typeface="Arial Narrow" panose="020B0606020202030204" pitchFamily="34" charset="0"/>
              </a:rPr>
              <a:t>?" </a:t>
            </a:r>
            <a:endParaRPr lang="ru-RU" dirty="0" smtClean="0">
              <a:solidFill>
                <a:schemeClr val="accent1">
                  <a:lumMod val="75000"/>
                </a:schemeClr>
              </a:solidFill>
              <a:latin typeface="Arial Narrow" panose="020B0606020202030204" pitchFamily="34" charset="0"/>
            </a:endParaRPr>
          </a:p>
          <a:p>
            <a:r>
              <a:rPr lang="ru-RU" dirty="0" smtClean="0">
                <a:solidFill>
                  <a:schemeClr val="accent1">
                    <a:lumMod val="75000"/>
                  </a:schemeClr>
                </a:solidFill>
                <a:latin typeface="Arial Narrow" panose="020B0606020202030204" pitchFamily="34" charset="0"/>
              </a:rPr>
              <a:t>да </a:t>
            </a:r>
            <a:r>
              <a:rPr lang="ru-RU" dirty="0" err="1">
                <a:solidFill>
                  <a:schemeClr val="accent1">
                    <a:lumMod val="75000"/>
                  </a:schemeClr>
                </a:solidFill>
                <a:latin typeface="Arial Narrow" panose="020B0606020202030204" pitchFamily="34" charset="0"/>
              </a:rPr>
              <a:t>решават</a:t>
            </a:r>
            <a:r>
              <a:rPr lang="ru-RU" dirty="0">
                <a:solidFill>
                  <a:schemeClr val="accent1">
                    <a:lumMod val="75000"/>
                  </a:schemeClr>
                </a:solidFill>
                <a:latin typeface="Arial Narrow" panose="020B0606020202030204" pitchFamily="34" charset="0"/>
              </a:rPr>
              <a:t> </a:t>
            </a:r>
            <a:r>
              <a:rPr lang="ru-RU" dirty="0" err="1">
                <a:solidFill>
                  <a:schemeClr val="accent1">
                    <a:lumMod val="75000"/>
                  </a:schemeClr>
                </a:solidFill>
                <a:latin typeface="Arial Narrow" panose="020B0606020202030204" pitchFamily="34" charset="0"/>
              </a:rPr>
              <a:t>проблеми</a:t>
            </a:r>
            <a:r>
              <a:rPr lang="ru-RU" dirty="0">
                <a:solidFill>
                  <a:schemeClr val="accent1">
                    <a:lumMod val="75000"/>
                  </a:schemeClr>
                </a:solidFill>
                <a:latin typeface="Arial Narrow" panose="020B0606020202030204" pitchFamily="34" charset="0"/>
              </a:rPr>
              <a:t>, </a:t>
            </a:r>
            <a:endParaRPr lang="ru-RU" dirty="0" smtClean="0">
              <a:solidFill>
                <a:schemeClr val="accent1">
                  <a:lumMod val="75000"/>
                </a:schemeClr>
              </a:solidFill>
              <a:latin typeface="Arial Narrow" panose="020B0606020202030204" pitchFamily="34" charset="0"/>
            </a:endParaRPr>
          </a:p>
          <a:p>
            <a:r>
              <a:rPr lang="ru-RU" dirty="0" smtClean="0">
                <a:solidFill>
                  <a:schemeClr val="accent1">
                    <a:lumMod val="75000"/>
                  </a:schemeClr>
                </a:solidFill>
                <a:latin typeface="Arial Narrow" panose="020B0606020202030204" pitchFamily="34" charset="0"/>
              </a:rPr>
              <a:t>да </a:t>
            </a:r>
            <a:r>
              <a:rPr lang="ru-RU" dirty="0" err="1">
                <a:solidFill>
                  <a:schemeClr val="accent1">
                    <a:lumMod val="75000"/>
                  </a:schemeClr>
                </a:solidFill>
                <a:latin typeface="Arial Narrow" panose="020B0606020202030204" pitchFamily="34" charset="0"/>
              </a:rPr>
              <a:t>изобретяват</a:t>
            </a:r>
            <a:r>
              <a:rPr lang="ru-RU" dirty="0">
                <a:solidFill>
                  <a:schemeClr val="accent1">
                    <a:lumMod val="75000"/>
                  </a:schemeClr>
                </a:solidFill>
                <a:latin typeface="Arial Narrow" panose="020B0606020202030204" pitchFamily="34" charset="0"/>
              </a:rPr>
              <a:t> </a:t>
            </a:r>
            <a:endParaRPr lang="ru-RU" dirty="0" smtClean="0">
              <a:solidFill>
                <a:schemeClr val="accent1">
                  <a:lumMod val="75000"/>
                </a:schemeClr>
              </a:solidFill>
              <a:latin typeface="Arial Narrow" panose="020B0606020202030204" pitchFamily="34" charset="0"/>
            </a:endParaRPr>
          </a:p>
          <a:p>
            <a:r>
              <a:rPr lang="ru-RU" dirty="0" smtClean="0">
                <a:solidFill>
                  <a:schemeClr val="accent1">
                    <a:lumMod val="75000"/>
                  </a:schemeClr>
                </a:solidFill>
                <a:latin typeface="Arial Narrow" panose="020B0606020202030204" pitchFamily="34" charset="0"/>
              </a:rPr>
              <a:t> </a:t>
            </a:r>
            <a:r>
              <a:rPr lang="ru-RU" dirty="0">
                <a:solidFill>
                  <a:schemeClr val="accent1">
                    <a:lumMod val="75000"/>
                  </a:schemeClr>
                </a:solidFill>
                <a:latin typeface="Arial Narrow" panose="020B0606020202030204" pitchFamily="34" charset="0"/>
              </a:rPr>
              <a:t>да </a:t>
            </a:r>
            <a:r>
              <a:rPr lang="ru-RU" dirty="0" err="1">
                <a:solidFill>
                  <a:schemeClr val="accent1">
                    <a:lumMod val="75000"/>
                  </a:schemeClr>
                </a:solidFill>
                <a:latin typeface="Arial Narrow" panose="020B0606020202030204" pitchFamily="34" charset="0"/>
              </a:rPr>
              <a:t>откриват</a:t>
            </a:r>
            <a:r>
              <a:rPr lang="ru-RU" dirty="0">
                <a:solidFill>
                  <a:schemeClr val="accent1">
                    <a:lumMod val="75000"/>
                  </a:schemeClr>
                </a:solidFill>
                <a:latin typeface="Arial Narrow" panose="020B0606020202030204" pitchFamily="34" charset="0"/>
              </a:rPr>
              <a:t> нови </a:t>
            </a:r>
            <a:r>
              <a:rPr lang="ru-RU" dirty="0" err="1">
                <a:solidFill>
                  <a:schemeClr val="accent1">
                    <a:lumMod val="75000"/>
                  </a:schemeClr>
                </a:solidFill>
                <a:latin typeface="Arial Narrow" panose="020B0606020202030204" pitchFamily="34" charset="0"/>
              </a:rPr>
              <a:t>неща</a:t>
            </a:r>
            <a:r>
              <a:rPr lang="ru-RU" dirty="0">
                <a:solidFill>
                  <a:schemeClr val="accent1">
                    <a:lumMod val="75000"/>
                  </a:schemeClr>
                </a:solidFill>
                <a:latin typeface="Arial Narrow" panose="020B0606020202030204" pitchFamily="34" charset="0"/>
              </a:rPr>
              <a:t>, </a:t>
            </a:r>
            <a:r>
              <a:rPr lang="ru-RU" dirty="0" err="1">
                <a:solidFill>
                  <a:schemeClr val="accent1">
                    <a:lumMod val="75000"/>
                  </a:schemeClr>
                </a:solidFill>
                <a:latin typeface="Arial Narrow" panose="020B0606020202030204" pitchFamily="34" charset="0"/>
              </a:rPr>
              <a:t>което</a:t>
            </a:r>
            <a:r>
              <a:rPr lang="ru-RU" dirty="0">
                <a:solidFill>
                  <a:schemeClr val="accent1">
                    <a:lumMod val="75000"/>
                  </a:schemeClr>
                </a:solidFill>
                <a:latin typeface="Arial Narrow" panose="020B0606020202030204" pitchFamily="34" charset="0"/>
              </a:rPr>
              <a:t> </a:t>
            </a:r>
            <a:r>
              <a:rPr lang="ru-RU" dirty="0" smtClean="0">
                <a:solidFill>
                  <a:schemeClr val="accent1">
                    <a:lumMod val="75000"/>
                  </a:schemeClr>
                </a:solidFill>
                <a:latin typeface="Arial Narrow" panose="020B0606020202030204" pitchFamily="34" charset="0"/>
              </a:rPr>
              <a:t>води </a:t>
            </a:r>
            <a:r>
              <a:rPr lang="ru-RU" dirty="0">
                <a:solidFill>
                  <a:schemeClr val="accent1">
                    <a:lumMod val="75000"/>
                  </a:schemeClr>
                </a:solidFill>
                <a:latin typeface="Arial Narrow" panose="020B0606020202030204" pitchFamily="34" charset="0"/>
              </a:rPr>
              <a:t>до </a:t>
            </a:r>
            <a:r>
              <a:rPr lang="ru-RU" dirty="0" err="1">
                <a:solidFill>
                  <a:schemeClr val="accent1">
                    <a:lumMod val="75000"/>
                  </a:schemeClr>
                </a:solidFill>
                <a:latin typeface="Arial Narrow" panose="020B0606020202030204" pitchFamily="34" charset="0"/>
              </a:rPr>
              <a:t>бъдещо</a:t>
            </a:r>
            <a:r>
              <a:rPr lang="ru-RU" dirty="0">
                <a:solidFill>
                  <a:schemeClr val="accent1">
                    <a:lumMod val="75000"/>
                  </a:schemeClr>
                </a:solidFill>
                <a:latin typeface="Arial Narrow" panose="020B0606020202030204" pitchFamily="34" charset="0"/>
              </a:rPr>
              <a:t> </a:t>
            </a:r>
            <a:r>
              <a:rPr lang="ru-RU" dirty="0" err="1">
                <a:solidFill>
                  <a:schemeClr val="accent1">
                    <a:lumMod val="75000"/>
                  </a:schemeClr>
                </a:solidFill>
                <a:latin typeface="Arial Narrow" panose="020B0606020202030204" pitchFamily="34" charset="0"/>
              </a:rPr>
              <a:t>учене</a:t>
            </a:r>
            <a:r>
              <a:rPr lang="ru-RU" dirty="0">
                <a:solidFill>
                  <a:schemeClr val="accent1">
                    <a:lumMod val="75000"/>
                  </a:schemeClr>
                </a:solidFill>
                <a:latin typeface="Arial Narrow" panose="020B0606020202030204" pitchFamily="34" charset="0"/>
              </a:rPr>
              <a:t> и развитие. </a:t>
            </a:r>
            <a:endParaRPr lang="en-US" dirty="0">
              <a:solidFill>
                <a:schemeClr val="accent1">
                  <a:lumMod val="75000"/>
                </a:schemeClr>
              </a:solidFill>
              <a:latin typeface="Arial Narrow" panose="020B0606020202030204" pitchFamily="34" charset="0"/>
            </a:endParaRPr>
          </a:p>
        </p:txBody>
      </p:sp>
    </p:spTree>
    <p:extLst>
      <p:ext uri="{BB962C8B-B14F-4D97-AF65-F5344CB8AC3E}">
        <p14:creationId xmlns:p14="http://schemas.microsoft.com/office/powerpoint/2010/main" val="39789200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sz="quarter" idx="13"/>
          </p:nvPr>
        </p:nvSpPr>
        <p:spPr>
          <a:xfrm>
            <a:off x="5442857" y="565142"/>
            <a:ext cx="6447013" cy="1540060"/>
          </a:xfrm>
        </p:spPr>
        <p:txBody>
          <a:bodyPr>
            <a:normAutofit fontScale="92500"/>
          </a:bodyPr>
          <a:lstStyle/>
          <a:p>
            <a:r>
              <a:rPr lang="ru-RU" dirty="0" err="1"/>
              <a:t>Ключовото</a:t>
            </a:r>
            <a:r>
              <a:rPr lang="ru-RU" dirty="0"/>
              <a:t> при STEM е, че </a:t>
            </a:r>
            <a:r>
              <a:rPr lang="ru-RU" dirty="0" err="1"/>
              <a:t>всички</a:t>
            </a:r>
            <a:r>
              <a:rPr lang="ru-RU" dirty="0"/>
              <a:t> </a:t>
            </a:r>
            <a:r>
              <a:rPr lang="ru-RU" dirty="0" err="1"/>
              <a:t>обучителни</a:t>
            </a:r>
            <a:r>
              <a:rPr lang="ru-RU" dirty="0"/>
              <a:t> </a:t>
            </a:r>
            <a:r>
              <a:rPr lang="ru-RU" dirty="0" err="1"/>
              <a:t>дейности</a:t>
            </a:r>
            <a:r>
              <a:rPr lang="ru-RU" dirty="0"/>
              <a:t> се </a:t>
            </a:r>
            <a:r>
              <a:rPr lang="ru-RU" dirty="0" err="1"/>
              <a:t>базират</a:t>
            </a:r>
            <a:r>
              <a:rPr lang="ru-RU" dirty="0"/>
              <a:t> на </a:t>
            </a:r>
            <a:r>
              <a:rPr lang="ru-RU" dirty="0" err="1"/>
              <a:t>намирането</a:t>
            </a:r>
            <a:r>
              <a:rPr lang="ru-RU" dirty="0"/>
              <a:t> на решение на </a:t>
            </a:r>
            <a:r>
              <a:rPr lang="ru-RU" dirty="0" err="1"/>
              <a:t>проблеми</a:t>
            </a:r>
            <a:r>
              <a:rPr lang="ru-RU" dirty="0"/>
              <a:t> от </a:t>
            </a:r>
            <a:r>
              <a:rPr lang="ru-RU" dirty="0" err="1"/>
              <a:t>реалния</a:t>
            </a:r>
            <a:r>
              <a:rPr lang="ru-RU" dirty="0"/>
              <a:t> свят. </a:t>
            </a:r>
            <a:r>
              <a:rPr lang="ru-RU" dirty="0" err="1"/>
              <a:t>Затова</a:t>
            </a:r>
            <a:r>
              <a:rPr lang="ru-RU" dirty="0"/>
              <a:t> STEM </a:t>
            </a:r>
            <a:r>
              <a:rPr lang="ru-RU" dirty="0" err="1"/>
              <a:t>акцентира</a:t>
            </a:r>
            <a:r>
              <a:rPr lang="ru-RU" dirty="0"/>
              <a:t> </a:t>
            </a:r>
            <a:r>
              <a:rPr lang="ru-RU" dirty="0" err="1"/>
              <a:t>върху</a:t>
            </a:r>
            <a:r>
              <a:rPr lang="ru-RU" dirty="0"/>
              <a:t> </a:t>
            </a:r>
            <a:r>
              <a:rPr lang="ru-RU" dirty="0" err="1"/>
              <a:t>ученето</a:t>
            </a:r>
            <a:r>
              <a:rPr lang="ru-RU" dirty="0"/>
              <a:t>, основано на </a:t>
            </a:r>
            <a:r>
              <a:rPr lang="ru-RU" dirty="0" err="1"/>
              <a:t>проекти</a:t>
            </a:r>
            <a:r>
              <a:rPr lang="ru-RU" dirty="0"/>
              <a:t> и </a:t>
            </a:r>
            <a:r>
              <a:rPr lang="ru-RU" dirty="0" err="1"/>
              <a:t>личностни</a:t>
            </a:r>
            <a:r>
              <a:rPr lang="ru-RU" dirty="0"/>
              <a:t> </a:t>
            </a:r>
            <a:r>
              <a:rPr lang="ru-RU" dirty="0" err="1"/>
              <a:t>преживявания</a:t>
            </a:r>
            <a:r>
              <a:rPr lang="ru-RU" dirty="0"/>
              <a:t>.</a:t>
            </a:r>
            <a:endParaRPr lang="en-US" dirty="0"/>
          </a:p>
        </p:txBody>
      </p:sp>
      <p:pic>
        <p:nvPicPr>
          <p:cNvPr id="4" name="Картина 3"/>
          <p:cNvPicPr>
            <a:picLocks noChangeAspect="1"/>
          </p:cNvPicPr>
          <p:nvPr/>
        </p:nvPicPr>
        <p:blipFill>
          <a:blip r:embed="rId2"/>
          <a:stretch>
            <a:fillRect/>
          </a:stretch>
        </p:blipFill>
        <p:spPr>
          <a:xfrm>
            <a:off x="5268686" y="2789284"/>
            <a:ext cx="5867400" cy="3600630"/>
          </a:xfrm>
          <a:prstGeom prst="rect">
            <a:avLst/>
          </a:prstGeom>
        </p:spPr>
      </p:pic>
      <p:pic>
        <p:nvPicPr>
          <p:cNvPr id="2" name="Картина 1"/>
          <p:cNvPicPr>
            <a:picLocks noChangeAspect="1"/>
          </p:cNvPicPr>
          <p:nvPr/>
        </p:nvPicPr>
        <p:blipFill>
          <a:blip r:embed="rId3"/>
          <a:stretch>
            <a:fillRect/>
          </a:stretch>
        </p:blipFill>
        <p:spPr>
          <a:xfrm>
            <a:off x="123215" y="185057"/>
            <a:ext cx="5319641" cy="3508545"/>
          </a:xfrm>
          <a:prstGeom prst="rect">
            <a:avLst/>
          </a:prstGeom>
        </p:spPr>
      </p:pic>
    </p:spTree>
    <p:extLst>
      <p:ext uri="{BB962C8B-B14F-4D97-AF65-F5344CB8AC3E}">
        <p14:creationId xmlns:p14="http://schemas.microsoft.com/office/powerpoint/2010/main" val="22226402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p:cNvPicPr>
            <a:picLocks noChangeAspect="1"/>
          </p:cNvPicPr>
          <p:nvPr/>
        </p:nvPicPr>
        <p:blipFill>
          <a:blip r:embed="rId2"/>
          <a:stretch>
            <a:fillRect/>
          </a:stretch>
        </p:blipFill>
        <p:spPr>
          <a:xfrm>
            <a:off x="2457148" y="1480458"/>
            <a:ext cx="8398931" cy="4724399"/>
          </a:xfrm>
          <a:prstGeom prst="rect">
            <a:avLst/>
          </a:prstGeom>
        </p:spPr>
      </p:pic>
      <p:graphicFrame>
        <p:nvGraphicFramePr>
          <p:cNvPr id="9" name="Диаграма 8"/>
          <p:cNvGraphicFramePr/>
          <p:nvPr>
            <p:extLst>
              <p:ext uri="{D42A27DB-BD31-4B8C-83A1-F6EECF244321}">
                <p14:modId xmlns:p14="http://schemas.microsoft.com/office/powerpoint/2010/main" val="1930832409"/>
              </p:ext>
            </p:extLst>
          </p:nvPr>
        </p:nvGraphicFramePr>
        <p:xfrm>
          <a:off x="195944" y="0"/>
          <a:ext cx="1183277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48637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endParaRPr lang="en-US"/>
          </a:p>
        </p:txBody>
      </p:sp>
      <p:sp>
        <p:nvSpPr>
          <p:cNvPr id="3" name="Контейнер за съдържание 2"/>
          <p:cNvSpPr>
            <a:spLocks noGrp="1"/>
          </p:cNvSpPr>
          <p:nvPr>
            <p:ph sz="quarter" idx="13"/>
          </p:nvPr>
        </p:nvSpPr>
        <p:spPr/>
        <p:txBody>
          <a:bodyPr/>
          <a:lstStyle/>
          <a:p>
            <a:endParaRPr lang="en-US"/>
          </a:p>
        </p:txBody>
      </p:sp>
      <p:pic>
        <p:nvPicPr>
          <p:cNvPr id="4" name="Картина 3"/>
          <p:cNvPicPr>
            <a:picLocks noChangeAspect="1"/>
          </p:cNvPicPr>
          <p:nvPr/>
        </p:nvPicPr>
        <p:blipFill>
          <a:blip r:embed="rId2"/>
          <a:stretch>
            <a:fillRect/>
          </a:stretch>
        </p:blipFill>
        <p:spPr>
          <a:xfrm>
            <a:off x="107768" y="59965"/>
            <a:ext cx="11550770" cy="6798035"/>
          </a:xfrm>
          <a:prstGeom prst="rect">
            <a:avLst/>
          </a:prstGeom>
        </p:spPr>
      </p:pic>
      <p:sp>
        <p:nvSpPr>
          <p:cNvPr id="5" name="Правоъгълник 4"/>
          <p:cNvSpPr/>
          <p:nvPr/>
        </p:nvSpPr>
        <p:spPr>
          <a:xfrm>
            <a:off x="107768" y="234720"/>
            <a:ext cx="6879771" cy="1384995"/>
          </a:xfrm>
          <a:prstGeom prst="rect">
            <a:avLst/>
          </a:prstGeom>
          <a:solidFill>
            <a:schemeClr val="bg1">
              <a:lumMod val="95000"/>
            </a:schemeClr>
          </a:solidFill>
        </p:spPr>
        <p:txBody>
          <a:bodyPr wrap="square">
            <a:spAutoFit/>
          </a:bodyPr>
          <a:lstStyle/>
          <a:p>
            <a:r>
              <a:rPr lang="bg-BG" altLang="bg-BG" sz="2800" dirty="0">
                <a:solidFill>
                  <a:srgbClr val="FF0000"/>
                </a:solidFill>
              </a:rPr>
              <a:t>Нормативно и </a:t>
            </a:r>
            <a:r>
              <a:rPr lang="bg-BG" altLang="bg-BG" sz="2800" dirty="0" err="1">
                <a:solidFill>
                  <a:srgbClr val="FF0000"/>
                </a:solidFill>
              </a:rPr>
              <a:t>критериално</a:t>
            </a:r>
            <a:r>
              <a:rPr lang="bg-BG" altLang="bg-BG" sz="2800" dirty="0">
                <a:solidFill>
                  <a:srgbClr val="FF0000"/>
                </a:solidFill>
              </a:rPr>
              <a:t> оценяване –</a:t>
            </a:r>
            <a:br>
              <a:rPr lang="bg-BG" altLang="bg-BG" sz="2800" dirty="0">
                <a:solidFill>
                  <a:srgbClr val="FF0000"/>
                </a:solidFill>
              </a:rPr>
            </a:br>
            <a:r>
              <a:rPr lang="bg-BG" altLang="bg-BG" sz="2800" dirty="0">
                <a:solidFill>
                  <a:srgbClr val="FF0000"/>
                </a:solidFill>
              </a:rPr>
              <a:t>по начин на интерпретация на резултатите от измерването</a:t>
            </a:r>
            <a:endParaRPr lang="en-US" sz="2800" dirty="0"/>
          </a:p>
        </p:txBody>
      </p:sp>
      <p:sp>
        <p:nvSpPr>
          <p:cNvPr id="6" name="Правоъгълник 5"/>
          <p:cNvSpPr/>
          <p:nvPr/>
        </p:nvSpPr>
        <p:spPr>
          <a:xfrm>
            <a:off x="5883153" y="1193632"/>
            <a:ext cx="6096000" cy="1754326"/>
          </a:xfrm>
          <a:prstGeom prst="rect">
            <a:avLst/>
          </a:prstGeom>
          <a:solidFill>
            <a:schemeClr val="bg2">
              <a:lumMod val="40000"/>
              <a:lumOff val="60000"/>
            </a:schemeClr>
          </a:solidFill>
        </p:spPr>
        <p:txBody>
          <a:bodyPr>
            <a:spAutoFit/>
          </a:bodyPr>
          <a:lstStyle/>
          <a:p>
            <a:pPr marL="609600" indent="-609600"/>
            <a:r>
              <a:rPr lang="bg-BG" altLang="bg-BG" dirty="0"/>
              <a:t>Постиженията на даден ученик могат да бъдат изразени по два начина:</a:t>
            </a:r>
          </a:p>
          <a:p>
            <a:pPr marL="609600" indent="-609600">
              <a:buFontTx/>
              <a:buAutoNum type="arabicPeriod"/>
            </a:pPr>
            <a:r>
              <a:rPr lang="bg-BG" altLang="bg-BG" dirty="0"/>
              <a:t>Каква част е постигнал от това, което се определя като стандарт – </a:t>
            </a:r>
            <a:r>
              <a:rPr lang="bg-BG" altLang="bg-BG" i="1" dirty="0" err="1"/>
              <a:t>критериално</a:t>
            </a:r>
            <a:r>
              <a:rPr lang="bg-BG" altLang="bg-BG" i="1" dirty="0"/>
              <a:t> оценяване</a:t>
            </a:r>
          </a:p>
          <a:p>
            <a:pPr marL="609600" indent="-609600">
              <a:buFontTx/>
              <a:buAutoNum type="arabicPeriod"/>
            </a:pPr>
            <a:r>
              <a:rPr lang="bg-BG" altLang="bg-BG" dirty="0"/>
              <a:t>Каква част от учениците имат по-лоши (по-добри) резултати – </a:t>
            </a:r>
            <a:r>
              <a:rPr lang="bg-BG" altLang="bg-BG" i="1" dirty="0"/>
              <a:t>нормативно оценяване</a:t>
            </a:r>
          </a:p>
        </p:txBody>
      </p:sp>
    </p:spTree>
    <p:extLst>
      <p:ext uri="{BB962C8B-B14F-4D97-AF65-F5344CB8AC3E}">
        <p14:creationId xmlns:p14="http://schemas.microsoft.com/office/powerpoint/2010/main" val="38091087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261257" y="685800"/>
            <a:ext cx="11430000" cy="1151965"/>
          </a:xfrm>
        </p:spPr>
        <p:txBody>
          <a:bodyPr>
            <a:normAutofit fontScale="90000"/>
          </a:bodyPr>
          <a:lstStyle/>
          <a:p>
            <a:r>
              <a:rPr lang="bg-BG" altLang="bg-BG" dirty="0">
                <a:solidFill>
                  <a:srgbClr val="FF0000"/>
                </a:solidFill>
              </a:rPr>
              <a:t>При </a:t>
            </a:r>
            <a:r>
              <a:rPr lang="bg-BG" altLang="bg-BG" dirty="0" err="1">
                <a:solidFill>
                  <a:srgbClr val="FF0000"/>
                </a:solidFill>
              </a:rPr>
              <a:t>критериалното</a:t>
            </a:r>
            <a:r>
              <a:rPr lang="bg-BG" altLang="bg-BG" dirty="0">
                <a:solidFill>
                  <a:srgbClr val="FF0000"/>
                </a:solidFill>
              </a:rPr>
              <a:t> оценяване постиженията на всеки ученик се сравняват с предварително определени стандарти (критерии).</a:t>
            </a:r>
            <a:r>
              <a:rPr lang="bg-BG" altLang="bg-BG" sz="6000" dirty="0"/>
              <a:t> </a:t>
            </a:r>
            <a:endParaRPr lang="en-US" dirty="0"/>
          </a:p>
        </p:txBody>
      </p:sp>
      <p:pic>
        <p:nvPicPr>
          <p:cNvPr id="4" name="Контейнер за съдържание 3"/>
          <p:cNvPicPr>
            <a:picLocks noGrp="1" noChangeAspect="1"/>
          </p:cNvPicPr>
          <p:nvPr>
            <p:ph sz="quarter" idx="13"/>
          </p:nvPr>
        </p:nvPicPr>
        <p:blipFill>
          <a:blip r:embed="rId2"/>
          <a:stretch>
            <a:fillRect/>
          </a:stretch>
        </p:blipFill>
        <p:spPr>
          <a:xfrm>
            <a:off x="183414" y="2568807"/>
            <a:ext cx="6096000" cy="3933825"/>
          </a:xfrm>
          <a:prstGeom prst="rect">
            <a:avLst/>
          </a:prstGeom>
        </p:spPr>
      </p:pic>
      <p:sp>
        <p:nvSpPr>
          <p:cNvPr id="5" name="Правоъгълник 4"/>
          <p:cNvSpPr/>
          <p:nvPr/>
        </p:nvSpPr>
        <p:spPr>
          <a:xfrm>
            <a:off x="7049424" y="3504644"/>
            <a:ext cx="3640347" cy="1477328"/>
          </a:xfrm>
          <a:prstGeom prst="rect">
            <a:avLst/>
          </a:prstGeom>
        </p:spPr>
        <p:txBody>
          <a:bodyPr wrap="square">
            <a:spAutoFit/>
          </a:bodyPr>
          <a:lstStyle/>
          <a:p>
            <a:endParaRPr lang="bg-BG" altLang="bg-BG" dirty="0"/>
          </a:p>
          <a:p>
            <a:r>
              <a:rPr lang="bg-BG" altLang="bg-BG" dirty="0"/>
              <a:t>С </a:t>
            </a:r>
            <a:r>
              <a:rPr lang="bg-BG" altLang="bg-BG" dirty="0" err="1"/>
              <a:t>критериалната</a:t>
            </a:r>
            <a:r>
              <a:rPr lang="bg-BG" altLang="bg-BG" dirty="0"/>
              <a:t> оценка по-ясно се идентифицира прогреса на ученика и скоростта му на обучение. </a:t>
            </a:r>
          </a:p>
        </p:txBody>
      </p:sp>
    </p:spTree>
    <p:extLst>
      <p:ext uri="{BB962C8B-B14F-4D97-AF65-F5344CB8AC3E}">
        <p14:creationId xmlns:p14="http://schemas.microsoft.com/office/powerpoint/2010/main" val="27228532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idx="4294967295"/>
          </p:nvPr>
        </p:nvSpPr>
        <p:spPr>
          <a:xfrm>
            <a:off x="0" y="1120775"/>
            <a:ext cx="9852025" cy="569913"/>
          </a:xfrm>
        </p:spPr>
        <p:txBody>
          <a:bodyPr>
            <a:noAutofit/>
          </a:bodyPr>
          <a:lstStyle/>
          <a:p>
            <a:r>
              <a:rPr lang="bg-BG" altLang="bg-BG" sz="2400" dirty="0"/>
              <a:t>Пример (</a:t>
            </a:r>
            <a:r>
              <a:rPr lang="bg-BG" altLang="bg-BG" sz="2400" dirty="0" err="1"/>
              <a:t>критериално</a:t>
            </a:r>
            <a:r>
              <a:rPr lang="bg-BG" altLang="bg-BG" sz="2400" dirty="0"/>
              <a:t> оценяване)</a:t>
            </a:r>
            <a:br>
              <a:rPr lang="bg-BG" altLang="bg-BG" sz="2400" dirty="0"/>
            </a:br>
            <a:r>
              <a:rPr lang="bg-BG" altLang="bg-BG" sz="2400" b="1" dirty="0"/>
              <a:t/>
            </a:r>
            <a:br>
              <a:rPr lang="bg-BG" altLang="bg-BG" sz="2400" b="1" dirty="0"/>
            </a:br>
            <a:r>
              <a:rPr lang="bg-BG" altLang="bg-BG" sz="2400" dirty="0"/>
              <a:t>Определянето на подразделенията на скалата става чрез сложа процедура, която се нарича “</a:t>
            </a:r>
            <a:r>
              <a:rPr lang="bg-BG" altLang="bg-BG" sz="2400" dirty="0">
                <a:solidFill>
                  <a:srgbClr val="FF0000"/>
                </a:solidFill>
              </a:rPr>
              <a:t>определяне на прагови стойности</a:t>
            </a:r>
            <a:r>
              <a:rPr lang="bg-BG" altLang="bg-BG" sz="2400" dirty="0"/>
              <a:t>”</a:t>
            </a:r>
            <a:br>
              <a:rPr lang="bg-BG" altLang="bg-BG" sz="2400" dirty="0"/>
            </a:br>
            <a:r>
              <a:rPr lang="bg-BG" altLang="bg-BG" sz="2400" dirty="0"/>
              <a:t>Обикновено се определят една или две прагови стойности, които разделят скалата на две или три части.</a:t>
            </a:r>
            <a:r>
              <a:rPr lang="en-US" altLang="bg-BG" sz="2400" dirty="0"/>
              <a:t/>
            </a:r>
            <a:br>
              <a:rPr lang="en-US" altLang="bg-BG" sz="2400" dirty="0"/>
            </a:br>
            <a:endParaRPr lang="en-US" sz="2400" dirty="0"/>
          </a:p>
        </p:txBody>
      </p:sp>
      <p:grpSp>
        <p:nvGrpSpPr>
          <p:cNvPr id="4" name="Group 22"/>
          <p:cNvGrpSpPr>
            <a:grpSpLocks/>
          </p:cNvGrpSpPr>
          <p:nvPr/>
        </p:nvGrpSpPr>
        <p:grpSpPr bwMode="auto">
          <a:xfrm>
            <a:off x="2267699" y="2861365"/>
            <a:ext cx="7315200" cy="3363912"/>
            <a:chOff x="228600" y="2362200"/>
            <a:chExt cx="7315200" cy="3364369"/>
          </a:xfrm>
        </p:grpSpPr>
        <p:cxnSp>
          <p:nvCxnSpPr>
            <p:cNvPr id="5" name="Straight Arrow Connector 5"/>
            <p:cNvCxnSpPr>
              <a:cxnSpLocks noChangeShapeType="1"/>
            </p:cNvCxnSpPr>
            <p:nvPr/>
          </p:nvCxnSpPr>
          <p:spPr bwMode="auto">
            <a:xfrm>
              <a:off x="838200" y="2743200"/>
              <a:ext cx="6629400" cy="1588"/>
            </a:xfrm>
            <a:prstGeom prst="straightConnector1">
              <a:avLst/>
            </a:prstGeom>
            <a:noFill/>
            <a:ln w="127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6" name="Straight Connector 7"/>
            <p:cNvCxnSpPr>
              <a:cxnSpLocks noChangeShapeType="1"/>
            </p:cNvCxnSpPr>
            <p:nvPr/>
          </p:nvCxnSpPr>
          <p:spPr bwMode="auto">
            <a:xfrm rot="5400000">
              <a:off x="3695700" y="2781300"/>
              <a:ext cx="381000" cy="0"/>
            </a:xfrm>
            <a:prstGeom prst="line">
              <a:avLst/>
            </a:prstGeom>
            <a:noFill/>
            <a:ln w="12700" cap="sq"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sp>
          <p:nvSpPr>
            <p:cNvPr id="7" name="TextBox 9"/>
            <p:cNvSpPr txBox="1">
              <a:spLocks noChangeArrowheads="1"/>
            </p:cNvSpPr>
            <p:nvPr/>
          </p:nvSpPr>
          <p:spPr bwMode="auto">
            <a:xfrm>
              <a:off x="2843808" y="2996952"/>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i="1">
                  <a:latin typeface="Tahoma" panose="020B0604030504040204" pitchFamily="34" charset="0"/>
                </a:rPr>
                <a:t>прагова стойност</a:t>
              </a:r>
              <a:endParaRPr lang="en-US" altLang="bg-BG" sz="1800" i="1">
                <a:latin typeface="Tahoma" panose="020B0604030504040204" pitchFamily="34" charset="0"/>
              </a:endParaRPr>
            </a:p>
          </p:txBody>
        </p:sp>
        <p:sp>
          <p:nvSpPr>
            <p:cNvPr id="8" name="TextBox 10"/>
            <p:cNvSpPr txBox="1">
              <a:spLocks noChangeArrowheads="1"/>
            </p:cNvSpPr>
            <p:nvPr/>
          </p:nvSpPr>
          <p:spPr bwMode="auto">
            <a:xfrm>
              <a:off x="4191000" y="2362200"/>
              <a:ext cx="2667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a:solidFill>
                    <a:srgbClr val="FF0000"/>
                  </a:solidFill>
                  <a:latin typeface="Tahoma" panose="020B0604030504040204" pitchFamily="34" charset="0"/>
                </a:rPr>
                <a:t>Покрили изискванията</a:t>
              </a:r>
              <a:endParaRPr lang="en-US" altLang="bg-BG" sz="1800">
                <a:solidFill>
                  <a:srgbClr val="FF0000"/>
                </a:solidFill>
                <a:latin typeface="Tahoma" panose="020B0604030504040204" pitchFamily="34" charset="0"/>
              </a:endParaRPr>
            </a:p>
          </p:txBody>
        </p:sp>
        <p:sp>
          <p:nvSpPr>
            <p:cNvPr id="9" name="TextBox 11"/>
            <p:cNvSpPr txBox="1">
              <a:spLocks noChangeArrowheads="1"/>
            </p:cNvSpPr>
            <p:nvPr/>
          </p:nvSpPr>
          <p:spPr bwMode="auto">
            <a:xfrm>
              <a:off x="762000" y="2362200"/>
              <a:ext cx="2971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dirty="0">
                  <a:solidFill>
                    <a:srgbClr val="FF0000"/>
                  </a:solidFill>
                  <a:latin typeface="Tahoma" panose="020B0604030504040204" pitchFamily="34" charset="0"/>
                </a:rPr>
                <a:t>Не покрили изискванията</a:t>
              </a:r>
              <a:endParaRPr lang="en-US" altLang="bg-BG" sz="1800" dirty="0">
                <a:solidFill>
                  <a:srgbClr val="FF0000"/>
                </a:solidFill>
                <a:latin typeface="Tahoma" panose="020B0604030504040204" pitchFamily="34" charset="0"/>
              </a:endParaRPr>
            </a:p>
          </p:txBody>
        </p:sp>
        <p:cxnSp>
          <p:nvCxnSpPr>
            <p:cNvPr id="10" name="Straight Arrow Connector 12"/>
            <p:cNvCxnSpPr>
              <a:cxnSpLocks noChangeShapeType="1"/>
            </p:cNvCxnSpPr>
            <p:nvPr/>
          </p:nvCxnSpPr>
          <p:spPr bwMode="auto">
            <a:xfrm>
              <a:off x="914400" y="4953000"/>
              <a:ext cx="6629400" cy="1588"/>
            </a:xfrm>
            <a:prstGeom prst="straightConnector1">
              <a:avLst/>
            </a:prstGeom>
            <a:noFill/>
            <a:ln w="127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Connector 13"/>
            <p:cNvCxnSpPr>
              <a:cxnSpLocks noChangeShapeType="1"/>
            </p:cNvCxnSpPr>
            <p:nvPr/>
          </p:nvCxnSpPr>
          <p:spPr bwMode="auto">
            <a:xfrm rot="5400000">
              <a:off x="2552700" y="4914900"/>
              <a:ext cx="381000" cy="0"/>
            </a:xfrm>
            <a:prstGeom prst="line">
              <a:avLst/>
            </a:prstGeom>
            <a:noFill/>
            <a:ln w="12700" cap="sq"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12" name="Straight Connector 14"/>
            <p:cNvCxnSpPr>
              <a:cxnSpLocks noChangeShapeType="1"/>
            </p:cNvCxnSpPr>
            <p:nvPr/>
          </p:nvCxnSpPr>
          <p:spPr bwMode="auto">
            <a:xfrm rot="5400000">
              <a:off x="5219700" y="4914900"/>
              <a:ext cx="381000" cy="0"/>
            </a:xfrm>
            <a:prstGeom prst="line">
              <a:avLst/>
            </a:prstGeom>
            <a:noFill/>
            <a:ln w="12700" cap="sq"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sp>
          <p:nvSpPr>
            <p:cNvPr id="13" name="TextBox 15"/>
            <p:cNvSpPr txBox="1">
              <a:spLocks noChangeArrowheads="1"/>
            </p:cNvSpPr>
            <p:nvPr/>
          </p:nvSpPr>
          <p:spPr bwMode="auto">
            <a:xfrm>
              <a:off x="4284663" y="5085132"/>
              <a:ext cx="2286000" cy="6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i="1">
                  <a:latin typeface="Tahoma" panose="020B0604030504040204" pitchFamily="34" charset="0"/>
                </a:rPr>
                <a:t>прагова стойност </a:t>
              </a:r>
              <a:r>
                <a:rPr lang="bg-BG" altLang="bg-BG" sz="1800" i="1"/>
                <a:t>    	</a:t>
              </a:r>
              <a:r>
                <a:rPr lang="bg-BG" altLang="bg-BG" sz="1800" i="1">
                  <a:latin typeface="Tahoma" panose="020B0604030504040204" pitchFamily="34" charset="0"/>
                </a:rPr>
                <a:t>2</a:t>
              </a:r>
              <a:endParaRPr lang="en-US" altLang="bg-BG" sz="1800" i="1">
                <a:latin typeface="Tahoma" panose="020B0604030504040204" pitchFamily="34" charset="0"/>
              </a:endParaRPr>
            </a:p>
          </p:txBody>
        </p:sp>
        <p:sp>
          <p:nvSpPr>
            <p:cNvPr id="14" name="TextBox 16"/>
            <p:cNvSpPr txBox="1">
              <a:spLocks noChangeArrowheads="1"/>
            </p:cNvSpPr>
            <p:nvPr/>
          </p:nvSpPr>
          <p:spPr bwMode="auto">
            <a:xfrm>
              <a:off x="1547813" y="5085132"/>
              <a:ext cx="2286000" cy="6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i="1">
                  <a:latin typeface="Tahoma" panose="020B0604030504040204" pitchFamily="34" charset="0"/>
                </a:rPr>
                <a:t>прагова стойност </a:t>
              </a:r>
              <a:r>
                <a:rPr lang="bg-BG" altLang="bg-BG" sz="1800" i="1"/>
                <a:t>	</a:t>
              </a:r>
              <a:r>
                <a:rPr lang="bg-BG" altLang="bg-BG" sz="1800" i="1">
                  <a:latin typeface="Tahoma" panose="020B0604030504040204" pitchFamily="34" charset="0"/>
                </a:rPr>
                <a:t>1</a:t>
              </a:r>
              <a:endParaRPr lang="en-US" altLang="bg-BG" sz="1800" i="1">
                <a:latin typeface="Tahoma" panose="020B0604030504040204" pitchFamily="34" charset="0"/>
              </a:endParaRPr>
            </a:p>
          </p:txBody>
        </p:sp>
        <p:sp>
          <p:nvSpPr>
            <p:cNvPr id="15" name="TextBox 17"/>
            <p:cNvSpPr txBox="1">
              <a:spLocks noChangeArrowheads="1"/>
            </p:cNvSpPr>
            <p:nvPr/>
          </p:nvSpPr>
          <p:spPr bwMode="auto">
            <a:xfrm>
              <a:off x="5638800" y="4572000"/>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a:solidFill>
                    <a:srgbClr val="FF0000"/>
                  </a:solidFill>
                  <a:latin typeface="Tahoma" panose="020B0604030504040204" pitchFamily="34" charset="0"/>
                </a:rPr>
                <a:t>Много знания</a:t>
              </a:r>
              <a:endParaRPr lang="en-US" altLang="bg-BG" sz="1800">
                <a:solidFill>
                  <a:srgbClr val="FF0000"/>
                </a:solidFill>
                <a:latin typeface="Tahoma" panose="020B0604030504040204" pitchFamily="34" charset="0"/>
              </a:endParaRPr>
            </a:p>
          </p:txBody>
        </p:sp>
        <p:sp>
          <p:nvSpPr>
            <p:cNvPr id="16" name="TextBox 18"/>
            <p:cNvSpPr txBox="1">
              <a:spLocks noChangeArrowheads="1"/>
            </p:cNvSpPr>
            <p:nvPr/>
          </p:nvSpPr>
          <p:spPr bwMode="auto">
            <a:xfrm>
              <a:off x="3124200" y="4572000"/>
              <a:ext cx="1828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a:solidFill>
                    <a:srgbClr val="FF0000"/>
                  </a:solidFill>
                  <a:latin typeface="Tahoma" panose="020B0604030504040204" pitchFamily="34" charset="0"/>
                </a:rPr>
                <a:t>Средни знания</a:t>
              </a:r>
              <a:endParaRPr lang="en-US" altLang="bg-BG" sz="1800">
                <a:solidFill>
                  <a:srgbClr val="FF0000"/>
                </a:solidFill>
                <a:latin typeface="Tahoma" panose="020B0604030504040204" pitchFamily="34" charset="0"/>
              </a:endParaRPr>
            </a:p>
          </p:txBody>
        </p:sp>
        <p:sp>
          <p:nvSpPr>
            <p:cNvPr id="17" name="TextBox 19"/>
            <p:cNvSpPr txBox="1">
              <a:spLocks noChangeArrowheads="1"/>
            </p:cNvSpPr>
            <p:nvPr/>
          </p:nvSpPr>
          <p:spPr bwMode="auto">
            <a:xfrm>
              <a:off x="228600" y="4572000"/>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bg-BG" altLang="bg-BG" sz="1800">
                  <a:solidFill>
                    <a:srgbClr val="FF0000"/>
                  </a:solidFill>
                  <a:latin typeface="Tahoma" panose="020B0604030504040204" pitchFamily="34" charset="0"/>
                </a:rPr>
                <a:t>Минимални знания</a:t>
              </a:r>
              <a:endParaRPr lang="en-US" altLang="bg-BG" sz="1800">
                <a:solidFill>
                  <a:srgbClr val="FF0000"/>
                </a:solidFill>
                <a:latin typeface="Tahoma" panose="020B0604030504040204" pitchFamily="34" charset="0"/>
              </a:endParaRPr>
            </a:p>
          </p:txBody>
        </p:sp>
      </p:grpSp>
    </p:spTree>
    <p:extLst>
      <p:ext uri="{BB962C8B-B14F-4D97-AF65-F5344CB8AC3E}">
        <p14:creationId xmlns:p14="http://schemas.microsoft.com/office/powerpoint/2010/main" val="28456524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Картина 6"/>
          <p:cNvPicPr>
            <a:picLocks noChangeAspect="1"/>
          </p:cNvPicPr>
          <p:nvPr/>
        </p:nvPicPr>
        <p:blipFill>
          <a:blip r:embed="rId2"/>
          <a:stretch>
            <a:fillRect/>
          </a:stretch>
        </p:blipFill>
        <p:spPr>
          <a:xfrm>
            <a:off x="1077686" y="-1931"/>
            <a:ext cx="9078686" cy="1663122"/>
          </a:xfrm>
          <a:prstGeom prst="rect">
            <a:avLst/>
          </a:prstGeom>
        </p:spPr>
      </p:pic>
      <p:sp>
        <p:nvSpPr>
          <p:cNvPr id="2" name="Правоъгълник 1"/>
          <p:cNvSpPr/>
          <p:nvPr/>
        </p:nvSpPr>
        <p:spPr>
          <a:xfrm>
            <a:off x="3148702" y="1771911"/>
            <a:ext cx="6096000" cy="1384995"/>
          </a:xfrm>
          <a:prstGeom prst="rect">
            <a:avLst/>
          </a:prstGeom>
        </p:spPr>
        <p:txBody>
          <a:bodyPr>
            <a:spAutoFit/>
          </a:bodyPr>
          <a:lstStyle/>
          <a:p>
            <a:r>
              <a:rPr lang="ru-RU" altLang="bg-BG" sz="2800" b="1" i="1" dirty="0">
                <a:solidFill>
                  <a:srgbClr val="FF0000"/>
                </a:solidFill>
                <a:latin typeface="Times New Roman" panose="02020603050405020304" pitchFamily="18" charset="0"/>
              </a:rPr>
              <a:t>Изменение на характера </a:t>
            </a:r>
            <a:br>
              <a:rPr lang="ru-RU" altLang="bg-BG" sz="2800" b="1" i="1" dirty="0">
                <a:solidFill>
                  <a:srgbClr val="FF0000"/>
                </a:solidFill>
                <a:latin typeface="Times New Roman" panose="02020603050405020304" pitchFamily="18" charset="0"/>
              </a:rPr>
            </a:br>
            <a:r>
              <a:rPr lang="ru-RU" altLang="bg-BG" sz="2800" b="1" i="1" dirty="0">
                <a:solidFill>
                  <a:srgbClr val="FF0000"/>
                </a:solidFill>
                <a:latin typeface="Times New Roman" panose="02020603050405020304" pitchFamily="18" charset="0"/>
              </a:rPr>
              <a:t>на </a:t>
            </a:r>
            <a:r>
              <a:rPr lang="ru-RU" altLang="bg-BG" sz="2800" b="1" i="1" dirty="0" err="1">
                <a:solidFill>
                  <a:srgbClr val="FF0000"/>
                </a:solidFill>
                <a:latin typeface="Times New Roman" panose="02020603050405020304" pitchFamily="18" charset="0"/>
              </a:rPr>
              <a:t>контрола</a:t>
            </a:r>
            <a:r>
              <a:rPr lang="ru-RU" altLang="bg-BG" sz="2800" b="1" i="1" dirty="0">
                <a:solidFill>
                  <a:srgbClr val="FF0000"/>
                </a:solidFill>
                <a:latin typeface="Times New Roman" panose="02020603050405020304" pitchFamily="18" charset="0"/>
              </a:rPr>
              <a:t> и </a:t>
            </a:r>
            <a:r>
              <a:rPr lang="ru-RU" altLang="bg-BG" sz="2800" b="1" i="1" dirty="0" err="1">
                <a:solidFill>
                  <a:srgbClr val="FF0000"/>
                </a:solidFill>
                <a:latin typeface="Times New Roman" panose="02020603050405020304" pitchFamily="18" charset="0"/>
              </a:rPr>
              <a:t>оценката</a:t>
            </a:r>
            <a:r>
              <a:rPr lang="ru-RU" altLang="bg-BG" sz="2800" b="1" i="1" dirty="0">
                <a:solidFill>
                  <a:srgbClr val="FF0000"/>
                </a:solidFill>
                <a:latin typeface="Times New Roman" panose="02020603050405020304" pitchFamily="18" charset="0"/>
              </a:rPr>
              <a:t> </a:t>
            </a:r>
            <a:br>
              <a:rPr lang="ru-RU" altLang="bg-BG" sz="2800" b="1" i="1" dirty="0">
                <a:solidFill>
                  <a:srgbClr val="FF0000"/>
                </a:solidFill>
                <a:latin typeface="Times New Roman" panose="02020603050405020304" pitchFamily="18" charset="0"/>
              </a:rPr>
            </a:br>
            <a:r>
              <a:rPr lang="ru-RU" altLang="bg-BG" sz="2800" b="1" i="1" dirty="0">
                <a:solidFill>
                  <a:srgbClr val="FF0000"/>
                </a:solidFill>
                <a:latin typeface="Times New Roman" panose="02020603050405020304" pitchFamily="18" charset="0"/>
              </a:rPr>
              <a:t>при </a:t>
            </a:r>
            <a:r>
              <a:rPr lang="ru-RU" altLang="bg-BG" sz="2800" b="1" i="1" dirty="0" err="1">
                <a:solidFill>
                  <a:srgbClr val="FF0000"/>
                </a:solidFill>
                <a:latin typeface="Times New Roman" panose="02020603050405020304" pitchFamily="18" charset="0"/>
              </a:rPr>
              <a:t>критериалното</a:t>
            </a:r>
            <a:r>
              <a:rPr lang="ru-RU" altLang="bg-BG" sz="2800" b="1" i="1" dirty="0">
                <a:solidFill>
                  <a:srgbClr val="FF0000"/>
                </a:solidFill>
                <a:latin typeface="Times New Roman" panose="02020603050405020304" pitchFamily="18" charset="0"/>
              </a:rPr>
              <a:t> </a:t>
            </a:r>
            <a:r>
              <a:rPr lang="ru-RU" altLang="bg-BG" sz="2800" b="1" i="1" dirty="0" err="1">
                <a:solidFill>
                  <a:srgbClr val="FF0000"/>
                </a:solidFill>
                <a:latin typeface="Times New Roman" panose="02020603050405020304" pitchFamily="18" charset="0"/>
              </a:rPr>
              <a:t>оценяване</a:t>
            </a:r>
            <a:endParaRPr lang="en-US" sz="2800" b="1" i="1" dirty="0">
              <a:solidFill>
                <a:srgbClr val="FF0000"/>
              </a:solidFill>
            </a:endParaRPr>
          </a:p>
        </p:txBody>
      </p:sp>
      <p:sp>
        <p:nvSpPr>
          <p:cNvPr id="3" name="AutoShape 5"/>
          <p:cNvSpPr>
            <a:spLocks noChangeArrowheads="1"/>
          </p:cNvSpPr>
          <p:nvPr/>
        </p:nvSpPr>
        <p:spPr bwMode="auto">
          <a:xfrm rot="5400000">
            <a:off x="8039221" y="2578640"/>
            <a:ext cx="865187" cy="1008062"/>
          </a:xfrm>
          <a:custGeom>
            <a:avLst/>
            <a:gdLst>
              <a:gd name="T0" fmla="*/ 648890 w 21600"/>
              <a:gd name="T1" fmla="*/ 0 h 21600"/>
              <a:gd name="T2" fmla="*/ 0 w 21600"/>
              <a:gd name="T3" fmla="*/ 504031 h 21600"/>
              <a:gd name="T4" fmla="*/ 648890 w 21600"/>
              <a:gd name="T5" fmla="*/ 1008062 h 21600"/>
              <a:gd name="T6" fmla="*/ 865187 w 21600"/>
              <a:gd name="T7" fmla="*/ 5040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AutoShape 5"/>
          <p:cNvSpPr>
            <a:spLocks noChangeArrowheads="1"/>
          </p:cNvSpPr>
          <p:nvPr/>
        </p:nvSpPr>
        <p:spPr bwMode="auto">
          <a:xfrm rot="5400000">
            <a:off x="2212077" y="2578640"/>
            <a:ext cx="865187" cy="1008062"/>
          </a:xfrm>
          <a:custGeom>
            <a:avLst/>
            <a:gdLst>
              <a:gd name="T0" fmla="*/ 648890 w 21600"/>
              <a:gd name="T1" fmla="*/ 0 h 21600"/>
              <a:gd name="T2" fmla="*/ 0 w 21600"/>
              <a:gd name="T3" fmla="*/ 504031 h 21600"/>
              <a:gd name="T4" fmla="*/ 648890 w 21600"/>
              <a:gd name="T5" fmla="*/ 1008062 h 21600"/>
              <a:gd name="T6" fmla="*/ 865187 w 21600"/>
              <a:gd name="T7" fmla="*/ 5040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Правоъгълник 4"/>
          <p:cNvSpPr/>
          <p:nvPr/>
        </p:nvSpPr>
        <p:spPr>
          <a:xfrm>
            <a:off x="1257404" y="3624287"/>
            <a:ext cx="3544634" cy="1938992"/>
          </a:xfrm>
          <a:prstGeom prst="rect">
            <a:avLst/>
          </a:prstGeom>
        </p:spPr>
        <p:txBody>
          <a:bodyPr wrap="square">
            <a:spAutoFit/>
          </a:bodyPr>
          <a:lstStyle/>
          <a:p>
            <a:r>
              <a:rPr lang="ru-RU" altLang="bg-BG" sz="2400" dirty="0">
                <a:latin typeface="Times New Roman" panose="02020603050405020304" pitchFamily="18" charset="0"/>
              </a:rPr>
              <a:t>Постепенно </a:t>
            </a:r>
            <a:r>
              <a:rPr lang="ru-RU" altLang="bg-BG" sz="2400" dirty="0" err="1">
                <a:latin typeface="Times New Roman" panose="02020603050405020304" pitchFamily="18" charset="0"/>
              </a:rPr>
              <a:t>предаване</a:t>
            </a:r>
            <a:r>
              <a:rPr lang="ru-RU" altLang="bg-BG" sz="2400" dirty="0">
                <a:latin typeface="Times New Roman" panose="02020603050405020304" pitchFamily="18" charset="0"/>
              </a:rPr>
              <a:t> на </a:t>
            </a:r>
            <a:r>
              <a:rPr lang="ru-RU" altLang="bg-BG" sz="2400" dirty="0" err="1">
                <a:latin typeface="Times New Roman" panose="02020603050405020304" pitchFamily="18" charset="0"/>
              </a:rPr>
              <a:t>контрола</a:t>
            </a:r>
            <a:r>
              <a:rPr lang="ru-RU" altLang="bg-BG" sz="2400" dirty="0">
                <a:latin typeface="Times New Roman" panose="02020603050405020304" pitchFamily="18" charset="0"/>
              </a:rPr>
              <a:t> и </a:t>
            </a:r>
            <a:r>
              <a:rPr lang="ru-RU" altLang="bg-BG" sz="2400" dirty="0" err="1">
                <a:latin typeface="Times New Roman" panose="02020603050405020304" pitchFamily="18" charset="0"/>
              </a:rPr>
              <a:t>оценката</a:t>
            </a:r>
            <a:endParaRPr lang="ru-RU" altLang="bg-BG" sz="2400" dirty="0">
              <a:latin typeface="Times New Roman" panose="02020603050405020304" pitchFamily="18" charset="0"/>
            </a:endParaRPr>
          </a:p>
          <a:p>
            <a:r>
              <a:rPr lang="ru-RU" altLang="bg-BG" sz="2400" dirty="0" smtClean="0">
                <a:solidFill>
                  <a:srgbClr val="FF0000"/>
                </a:solidFill>
                <a:latin typeface="Times New Roman" panose="02020603050405020304" pitchFamily="18" charset="0"/>
              </a:rPr>
              <a:t>от </a:t>
            </a:r>
            <a:r>
              <a:rPr lang="ru-RU" altLang="bg-BG" sz="2400" dirty="0">
                <a:solidFill>
                  <a:srgbClr val="FF0000"/>
                </a:solidFill>
                <a:latin typeface="Times New Roman" panose="02020603050405020304" pitchFamily="18" charset="0"/>
              </a:rPr>
              <a:t>учителя </a:t>
            </a:r>
            <a:r>
              <a:rPr lang="ru-RU" altLang="bg-BG" sz="2400" dirty="0" err="1">
                <a:solidFill>
                  <a:srgbClr val="FF0000"/>
                </a:solidFill>
                <a:latin typeface="Times New Roman" panose="02020603050405020304" pitchFamily="18" charset="0"/>
              </a:rPr>
              <a:t>към</a:t>
            </a:r>
            <a:r>
              <a:rPr lang="ru-RU" altLang="bg-BG" sz="2400" dirty="0">
                <a:solidFill>
                  <a:srgbClr val="FF0000"/>
                </a:solidFill>
                <a:latin typeface="Times New Roman" panose="02020603050405020304" pitchFamily="18" charset="0"/>
              </a:rPr>
              <a:t> ученика (</a:t>
            </a:r>
            <a:r>
              <a:rPr lang="ru-RU" altLang="bg-BG" sz="2400" dirty="0" err="1">
                <a:solidFill>
                  <a:srgbClr val="FF0000"/>
                </a:solidFill>
                <a:latin typeface="Times New Roman" panose="02020603050405020304" pitchFamily="18" charset="0"/>
              </a:rPr>
              <a:t>самооценяване</a:t>
            </a:r>
            <a:r>
              <a:rPr lang="ru-RU" altLang="bg-BG" sz="2400" dirty="0">
                <a:solidFill>
                  <a:srgbClr val="FF0000"/>
                </a:solidFill>
                <a:latin typeface="Times New Roman" panose="02020603050405020304" pitchFamily="18" charset="0"/>
              </a:rPr>
              <a:t> и взаимно </a:t>
            </a:r>
            <a:r>
              <a:rPr lang="ru-RU" altLang="bg-BG" sz="2400" dirty="0" err="1">
                <a:solidFill>
                  <a:srgbClr val="FF0000"/>
                </a:solidFill>
                <a:latin typeface="Times New Roman" panose="02020603050405020304" pitchFamily="18" charset="0"/>
              </a:rPr>
              <a:t>оценяване</a:t>
            </a:r>
            <a:r>
              <a:rPr lang="ru-RU" altLang="bg-BG" sz="2400" dirty="0">
                <a:solidFill>
                  <a:srgbClr val="FF0000"/>
                </a:solidFill>
                <a:latin typeface="Times New Roman" panose="02020603050405020304" pitchFamily="18" charset="0"/>
              </a:rPr>
              <a:t>)</a:t>
            </a:r>
            <a:r>
              <a:rPr lang="en-US" altLang="bg-BG" sz="2400" dirty="0">
                <a:latin typeface="Times New Roman" panose="02020603050405020304" pitchFamily="18" charset="0"/>
              </a:rPr>
              <a:t>.</a:t>
            </a:r>
            <a:endParaRPr lang="ru-RU" altLang="bg-BG" sz="2400" dirty="0">
              <a:latin typeface="Times New Roman" panose="02020603050405020304" pitchFamily="18" charset="0"/>
            </a:endParaRPr>
          </a:p>
        </p:txBody>
      </p:sp>
      <p:sp>
        <p:nvSpPr>
          <p:cNvPr id="6" name="Правоъгълник 5"/>
          <p:cNvSpPr/>
          <p:nvPr/>
        </p:nvSpPr>
        <p:spPr>
          <a:xfrm>
            <a:off x="7304375" y="3624287"/>
            <a:ext cx="3342941" cy="1938992"/>
          </a:xfrm>
          <a:prstGeom prst="rect">
            <a:avLst/>
          </a:prstGeom>
        </p:spPr>
        <p:txBody>
          <a:bodyPr wrap="square">
            <a:spAutoFit/>
          </a:bodyPr>
          <a:lstStyle/>
          <a:p>
            <a:r>
              <a:rPr lang="ru-RU" altLang="bg-BG" sz="2400" dirty="0" err="1">
                <a:latin typeface="Times New Roman" panose="02020603050405020304" pitchFamily="18" charset="0"/>
              </a:rPr>
              <a:t>Преход</a:t>
            </a:r>
            <a:r>
              <a:rPr lang="ru-RU" altLang="bg-BG" sz="2400" dirty="0">
                <a:latin typeface="Times New Roman" panose="02020603050405020304" pitchFamily="18" charset="0"/>
              </a:rPr>
              <a:t> от </a:t>
            </a:r>
            <a:r>
              <a:rPr lang="ru-RU" altLang="bg-BG" sz="2400" dirty="0" err="1">
                <a:latin typeface="Times New Roman" panose="02020603050405020304" pitchFamily="18" charset="0"/>
              </a:rPr>
              <a:t>контрол</a:t>
            </a:r>
            <a:r>
              <a:rPr lang="ru-RU" altLang="bg-BG" sz="2400" dirty="0">
                <a:latin typeface="Times New Roman" panose="02020603050405020304" pitchFamily="18" charset="0"/>
              </a:rPr>
              <a:t> и оценка на </a:t>
            </a:r>
            <a:r>
              <a:rPr lang="ru-RU" altLang="bg-BG" sz="2400" dirty="0" err="1">
                <a:latin typeface="Times New Roman" panose="02020603050405020304" pitchFamily="18" charset="0"/>
              </a:rPr>
              <a:t>резултата</a:t>
            </a:r>
            <a:r>
              <a:rPr lang="ru-RU" altLang="bg-BG" sz="2400" dirty="0">
                <a:latin typeface="Times New Roman" panose="02020603050405020304" pitchFamily="18" charset="0"/>
              </a:rPr>
              <a:t> </a:t>
            </a:r>
          </a:p>
          <a:p>
            <a:r>
              <a:rPr lang="ru-RU" altLang="bg-BG" sz="2400" dirty="0" err="1" smtClean="0">
                <a:latin typeface="Times New Roman" panose="02020603050405020304" pitchFamily="18" charset="0"/>
              </a:rPr>
              <a:t>към</a:t>
            </a:r>
            <a:r>
              <a:rPr lang="ru-RU" altLang="bg-BG" sz="2400" dirty="0" smtClean="0">
                <a:latin typeface="Times New Roman" panose="02020603050405020304" pitchFamily="18" charset="0"/>
              </a:rPr>
              <a:t> </a:t>
            </a:r>
            <a:r>
              <a:rPr lang="ru-RU" altLang="bg-BG" sz="2400" dirty="0" err="1">
                <a:latin typeface="Times New Roman" panose="02020603050405020304" pitchFamily="18" charset="0"/>
              </a:rPr>
              <a:t>контрол</a:t>
            </a:r>
            <a:r>
              <a:rPr lang="ru-RU" altLang="bg-BG" sz="2400" dirty="0">
                <a:latin typeface="Times New Roman" panose="02020603050405020304" pitchFamily="18" charset="0"/>
              </a:rPr>
              <a:t> </a:t>
            </a:r>
          </a:p>
          <a:p>
            <a:r>
              <a:rPr lang="ru-RU" altLang="bg-BG" sz="2400" dirty="0" smtClean="0">
                <a:latin typeface="Times New Roman" panose="02020603050405020304" pitchFamily="18" charset="0"/>
              </a:rPr>
              <a:t>над </a:t>
            </a:r>
            <a:r>
              <a:rPr lang="ru-RU" altLang="bg-BG" sz="2400" dirty="0" err="1">
                <a:solidFill>
                  <a:srgbClr val="FF0000"/>
                </a:solidFill>
                <a:latin typeface="Times New Roman" panose="02020603050405020304" pitchFamily="18" charset="0"/>
              </a:rPr>
              <a:t>процеса</a:t>
            </a:r>
            <a:r>
              <a:rPr lang="ru-RU" altLang="bg-BG" sz="2400" dirty="0">
                <a:solidFill>
                  <a:srgbClr val="FF0000"/>
                </a:solidFill>
                <a:latin typeface="Times New Roman" panose="02020603050405020304" pitchFamily="18" charset="0"/>
              </a:rPr>
              <a:t> на </a:t>
            </a:r>
          </a:p>
          <a:p>
            <a:r>
              <a:rPr lang="ru-RU" altLang="bg-BG" sz="2400" dirty="0" err="1" smtClean="0">
                <a:latin typeface="Times New Roman" panose="02020603050405020304" pitchFamily="18" charset="0"/>
              </a:rPr>
              <a:t>учебна</a:t>
            </a:r>
            <a:r>
              <a:rPr lang="ru-RU" altLang="bg-BG" sz="2400" dirty="0" smtClean="0">
                <a:latin typeface="Times New Roman" panose="02020603050405020304" pitchFamily="18" charset="0"/>
              </a:rPr>
              <a:t> </a:t>
            </a:r>
            <a:r>
              <a:rPr lang="ru-RU" altLang="bg-BG" sz="2400" dirty="0" err="1">
                <a:latin typeface="Times New Roman" panose="02020603050405020304" pitchFamily="18" charset="0"/>
              </a:rPr>
              <a:t>дейност</a:t>
            </a:r>
            <a:r>
              <a:rPr lang="en-US" altLang="bg-BG" sz="2400" dirty="0">
                <a:latin typeface="Times New Roman" panose="02020603050405020304" pitchFamily="18" charset="0"/>
              </a:rPr>
              <a:t>.</a:t>
            </a:r>
            <a:endParaRPr lang="ru-RU" altLang="bg-BG" sz="2400" dirty="0">
              <a:latin typeface="Times New Roman" panose="02020603050405020304" pitchFamily="18" charset="0"/>
            </a:endParaRPr>
          </a:p>
        </p:txBody>
      </p:sp>
    </p:spTree>
    <p:extLst>
      <p:ext uri="{BB962C8B-B14F-4D97-AF65-F5344CB8AC3E}">
        <p14:creationId xmlns:p14="http://schemas.microsoft.com/office/powerpoint/2010/main" val="1716597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3"/>
          <p:cNvSpPr/>
          <p:nvPr/>
        </p:nvSpPr>
        <p:spPr>
          <a:xfrm>
            <a:off x="3437477" y="491316"/>
            <a:ext cx="5329237" cy="64928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sz="2800" dirty="0">
                <a:solidFill>
                  <a:schemeClr val="tx1"/>
                </a:solidFill>
              </a:rPr>
              <a:t>Критериално оценяване</a:t>
            </a:r>
          </a:p>
        </p:txBody>
      </p:sp>
      <p:sp>
        <p:nvSpPr>
          <p:cNvPr id="3" name="Прямоугольник 4"/>
          <p:cNvSpPr/>
          <p:nvPr/>
        </p:nvSpPr>
        <p:spPr>
          <a:xfrm>
            <a:off x="2716752" y="1499378"/>
            <a:ext cx="3097212" cy="1008063"/>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i="1" dirty="0">
                <a:solidFill>
                  <a:schemeClr val="tx1"/>
                </a:solidFill>
              </a:rPr>
              <a:t>Формиращо (текущо) оценяване</a:t>
            </a:r>
          </a:p>
          <a:p>
            <a:pPr algn="ctr" eaLnBrk="1" hangingPunct="1">
              <a:defRPr/>
            </a:pPr>
            <a:r>
              <a:rPr lang="en-US" i="1" dirty="0">
                <a:solidFill>
                  <a:schemeClr val="tx1"/>
                </a:solidFill>
              </a:rPr>
              <a:t>Formative assessment</a:t>
            </a:r>
            <a:r>
              <a:rPr lang="ru-RU" dirty="0">
                <a:solidFill>
                  <a:schemeClr val="tx1"/>
                </a:solidFill>
              </a:rPr>
              <a:t> </a:t>
            </a:r>
          </a:p>
        </p:txBody>
      </p:sp>
      <p:sp>
        <p:nvSpPr>
          <p:cNvPr id="4" name="Прямоугольник 5"/>
          <p:cNvSpPr/>
          <p:nvPr/>
        </p:nvSpPr>
        <p:spPr>
          <a:xfrm>
            <a:off x="6606127" y="1499378"/>
            <a:ext cx="3168650" cy="93662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ru-RU" i="1" dirty="0">
                <a:solidFill>
                  <a:schemeClr val="tx1"/>
                </a:solidFill>
              </a:rPr>
              <a:t>Констатиращо (сумативно) оценяване</a:t>
            </a:r>
            <a:endParaRPr lang="en-US" i="1" dirty="0">
              <a:solidFill>
                <a:schemeClr val="tx1"/>
              </a:solidFill>
            </a:endParaRPr>
          </a:p>
          <a:p>
            <a:pPr algn="ctr" eaLnBrk="1" hangingPunct="1">
              <a:defRPr/>
            </a:pPr>
            <a:r>
              <a:rPr lang="en-US" i="1" dirty="0">
                <a:solidFill>
                  <a:schemeClr val="tx1"/>
                </a:solidFill>
              </a:rPr>
              <a:t>Summative assessment</a:t>
            </a:r>
            <a:endParaRPr lang="ru-RU" dirty="0">
              <a:solidFill>
                <a:schemeClr val="tx1"/>
              </a:solidFill>
            </a:endParaRPr>
          </a:p>
        </p:txBody>
      </p:sp>
      <p:sp>
        <p:nvSpPr>
          <p:cNvPr id="5" name="Скругленный прямоугольник 8"/>
          <p:cNvSpPr/>
          <p:nvPr/>
        </p:nvSpPr>
        <p:spPr>
          <a:xfrm>
            <a:off x="1637252" y="2723341"/>
            <a:ext cx="4464050" cy="4005262"/>
          </a:xfrm>
          <a:prstGeom prst="roundRect">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ru-RU" sz="2000" dirty="0">
                <a:solidFill>
                  <a:schemeClr val="tx1"/>
                </a:solidFill>
              </a:rPr>
              <a:t>Определяне на степента на  усвояване на знания и формираност на уменията в процеса на ежедневната  работа в клас. </a:t>
            </a:r>
          </a:p>
          <a:p>
            <a:pPr eaLnBrk="1" hangingPunct="1">
              <a:defRPr/>
            </a:pPr>
            <a:r>
              <a:rPr lang="ru-RU" sz="2000" dirty="0">
                <a:solidFill>
                  <a:schemeClr val="tx1"/>
                </a:solidFill>
              </a:rPr>
              <a:t>Формиращите оценки не трябва да влияят на сумативните оценки, което  освобождава учениците от страха  от  допускане  на грешки, които са неизбежни при  усвояването на знанията и уменията</a:t>
            </a:r>
            <a:r>
              <a:rPr lang="ru-RU" dirty="0">
                <a:solidFill>
                  <a:schemeClr val="tx1"/>
                </a:solidFill>
              </a:rPr>
              <a:t>. </a:t>
            </a:r>
          </a:p>
        </p:txBody>
      </p:sp>
      <p:sp>
        <p:nvSpPr>
          <p:cNvPr id="6" name="Скругленный прямоугольник 9"/>
          <p:cNvSpPr>
            <a:spLocks noChangeArrowheads="1"/>
          </p:cNvSpPr>
          <p:nvPr/>
        </p:nvSpPr>
        <p:spPr bwMode="auto">
          <a:xfrm>
            <a:off x="6245764" y="2723341"/>
            <a:ext cx="3960813" cy="2809875"/>
          </a:xfrm>
          <a:prstGeom prst="roundRect">
            <a:avLst>
              <a:gd name="adj" fmla="val 17028"/>
            </a:avLst>
          </a:prstGeom>
          <a:solidFill>
            <a:srgbClr val="CCFFFF"/>
          </a:solidFill>
          <a:ln w="15875" algn="ctr">
            <a:solidFill>
              <a:srgbClr val="000080"/>
            </a:solidFill>
            <a:round/>
            <a:headEnd/>
            <a:tailEnd/>
          </a:ln>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ru-RU" altLang="bg-BG" sz="2000"/>
              <a:t>Опредяне на нивото на знанията след завършване на раздел от учебното съдържание. </a:t>
            </a:r>
          </a:p>
          <a:p>
            <a:pPr eaLnBrk="1" hangingPunct="1">
              <a:spcBef>
                <a:spcPct val="0"/>
              </a:spcBef>
              <a:buFontTx/>
              <a:buNone/>
            </a:pPr>
            <a:r>
              <a:rPr lang="ru-RU" altLang="bg-BG" sz="2000"/>
              <a:t>Сумативните оценките са основни за оформяне на срочните и годишни оценки.</a:t>
            </a:r>
          </a:p>
          <a:p>
            <a:pPr eaLnBrk="1" hangingPunct="1">
              <a:spcBef>
                <a:spcPct val="0"/>
              </a:spcBef>
              <a:buFontTx/>
              <a:buNone/>
            </a:pPr>
            <a:endParaRPr lang="ru-RU" altLang="bg-BG" sz="2000">
              <a:solidFill>
                <a:srgbClr val="FFFFFF"/>
              </a:solidFill>
            </a:endParaRPr>
          </a:p>
        </p:txBody>
      </p:sp>
      <p:cxnSp>
        <p:nvCxnSpPr>
          <p:cNvPr id="7" name="Прямая со стрелкой 15"/>
          <p:cNvCxnSpPr/>
          <p:nvPr/>
        </p:nvCxnSpPr>
        <p:spPr>
          <a:xfrm rot="5400000">
            <a:off x="4193921" y="1319197"/>
            <a:ext cx="360362" cy="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20"/>
          <p:cNvCxnSpPr/>
          <p:nvPr/>
        </p:nvCxnSpPr>
        <p:spPr>
          <a:xfrm rot="5400000">
            <a:off x="7866602" y="1318403"/>
            <a:ext cx="360362" cy="158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28"/>
          <p:cNvCxnSpPr/>
          <p:nvPr/>
        </p:nvCxnSpPr>
        <p:spPr>
          <a:xfrm rot="5400000">
            <a:off x="3978021" y="2614597"/>
            <a:ext cx="215900" cy="158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33"/>
          <p:cNvCxnSpPr/>
          <p:nvPr/>
        </p:nvCxnSpPr>
        <p:spPr>
          <a:xfrm rot="5400000">
            <a:off x="7973758" y="2579672"/>
            <a:ext cx="288925" cy="158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4167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Диаграма 23"/>
          <p:cNvGraphicFramePr/>
          <p:nvPr/>
        </p:nvGraphicFramePr>
        <p:xfrm>
          <a:off x="1350862" y="316697"/>
          <a:ext cx="9144000" cy="6264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Box 16"/>
          <p:cNvSpPr txBox="1">
            <a:spLocks noChangeArrowheads="1"/>
          </p:cNvSpPr>
          <p:nvPr/>
        </p:nvSpPr>
        <p:spPr bwMode="auto">
          <a:xfrm>
            <a:off x="5101626" y="1803730"/>
            <a:ext cx="1584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Оценка на обучението</a:t>
            </a:r>
          </a:p>
        </p:txBody>
      </p:sp>
      <p:sp>
        <p:nvSpPr>
          <p:cNvPr id="4" name="Text Box 18"/>
          <p:cNvSpPr txBox="1">
            <a:spLocks noChangeArrowheads="1"/>
          </p:cNvSpPr>
          <p:nvPr/>
        </p:nvSpPr>
        <p:spPr bwMode="auto">
          <a:xfrm>
            <a:off x="6254151" y="3316617"/>
            <a:ext cx="1441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Оценка за обучението</a:t>
            </a:r>
          </a:p>
        </p:txBody>
      </p:sp>
      <p:sp>
        <p:nvSpPr>
          <p:cNvPr id="5" name="Text Box 19"/>
          <p:cNvSpPr txBox="1">
            <a:spLocks noChangeArrowheads="1"/>
          </p:cNvSpPr>
          <p:nvPr/>
        </p:nvSpPr>
        <p:spPr bwMode="auto">
          <a:xfrm>
            <a:off x="4166589" y="3245180"/>
            <a:ext cx="15843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Оценката като обучение</a:t>
            </a:r>
          </a:p>
        </p:txBody>
      </p:sp>
      <p:sp>
        <p:nvSpPr>
          <p:cNvPr id="6" name="Text Box 20"/>
          <p:cNvSpPr txBox="1">
            <a:spLocks noChangeArrowheads="1"/>
          </p:cNvSpPr>
          <p:nvPr/>
        </p:nvSpPr>
        <p:spPr bwMode="auto">
          <a:xfrm>
            <a:off x="2366364" y="2740355"/>
            <a:ext cx="1511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bg-BG" sz="1800"/>
          </a:p>
        </p:txBody>
      </p:sp>
      <p:sp>
        <p:nvSpPr>
          <p:cNvPr id="7" name="Text Box 21"/>
          <p:cNvSpPr txBox="1">
            <a:spLocks noChangeArrowheads="1"/>
          </p:cNvSpPr>
          <p:nvPr/>
        </p:nvSpPr>
        <p:spPr bwMode="auto">
          <a:xfrm>
            <a:off x="1682151" y="4827917"/>
            <a:ext cx="2268538" cy="1474788"/>
          </a:xfrm>
          <a:prstGeom prst="rect">
            <a:avLst/>
          </a:prstGeom>
          <a:solidFill>
            <a:srgbClr val="FFFF00"/>
          </a:solidFill>
          <a:ln w="9525">
            <a:solidFill>
              <a:srgbClr val="FFCC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bg-BG" altLang="bg-BG" sz="1800"/>
              <a:t>Учители и ученици</a:t>
            </a:r>
          </a:p>
          <a:p>
            <a:pPr eaLnBrk="1" hangingPunct="1">
              <a:spcBef>
                <a:spcPct val="0"/>
              </a:spcBef>
              <a:buFontTx/>
              <a:buNone/>
            </a:pPr>
            <a:r>
              <a:rPr lang="bg-BG" altLang="bg-BG" sz="1800"/>
              <a:t> си сътрудничат </a:t>
            </a:r>
          </a:p>
          <a:p>
            <a:pPr eaLnBrk="1" hangingPunct="1">
              <a:spcBef>
                <a:spcPct val="0"/>
              </a:spcBef>
              <a:buFontTx/>
              <a:buNone/>
            </a:pPr>
            <a:r>
              <a:rPr lang="bg-BG" altLang="bg-BG" sz="1800"/>
              <a:t>при формулирането</a:t>
            </a:r>
          </a:p>
          <a:p>
            <a:pPr eaLnBrk="1" hangingPunct="1">
              <a:spcBef>
                <a:spcPct val="0"/>
              </a:spcBef>
              <a:buFontTx/>
              <a:buNone/>
            </a:pPr>
            <a:r>
              <a:rPr lang="bg-BG" altLang="bg-BG" sz="1800"/>
              <a:t>на учебните цели</a:t>
            </a:r>
          </a:p>
        </p:txBody>
      </p:sp>
      <p:sp>
        <p:nvSpPr>
          <p:cNvPr id="8" name="Text Box 25"/>
          <p:cNvSpPr txBox="1">
            <a:spLocks noChangeArrowheads="1"/>
          </p:cNvSpPr>
          <p:nvPr/>
        </p:nvSpPr>
        <p:spPr bwMode="auto">
          <a:xfrm>
            <a:off x="1682151" y="1803730"/>
            <a:ext cx="2195513" cy="11906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Учители и ученици определят заедно желаните резултати</a:t>
            </a:r>
          </a:p>
        </p:txBody>
      </p:sp>
      <p:sp>
        <p:nvSpPr>
          <p:cNvPr id="9" name="AutoShape 26"/>
          <p:cNvSpPr>
            <a:spLocks noChangeArrowheads="1"/>
          </p:cNvSpPr>
          <p:nvPr/>
        </p:nvSpPr>
        <p:spPr bwMode="auto">
          <a:xfrm rot="1969677">
            <a:off x="3950689" y="2884817"/>
            <a:ext cx="287337" cy="431800"/>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0" name="AutoShape 27"/>
          <p:cNvSpPr>
            <a:spLocks noChangeArrowheads="1"/>
          </p:cNvSpPr>
          <p:nvPr/>
        </p:nvSpPr>
        <p:spPr bwMode="auto">
          <a:xfrm rot="19345885">
            <a:off x="3445864" y="4396117"/>
            <a:ext cx="431800" cy="360363"/>
          </a:xfrm>
          <a:prstGeom prst="rightArrow">
            <a:avLst>
              <a:gd name="adj1" fmla="val 50000"/>
              <a:gd name="adj2" fmla="val 29956"/>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1" name="Text Box 28"/>
          <p:cNvSpPr txBox="1">
            <a:spLocks noChangeArrowheads="1"/>
          </p:cNvSpPr>
          <p:nvPr/>
        </p:nvSpPr>
        <p:spPr bwMode="auto">
          <a:xfrm>
            <a:off x="4238026" y="5477205"/>
            <a:ext cx="1871663" cy="11906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Учениците се самооценяват и взаимно се оценяват</a:t>
            </a:r>
          </a:p>
        </p:txBody>
      </p:sp>
      <p:sp>
        <p:nvSpPr>
          <p:cNvPr id="12" name="AutoShape 29"/>
          <p:cNvSpPr>
            <a:spLocks noChangeArrowheads="1"/>
          </p:cNvSpPr>
          <p:nvPr/>
        </p:nvSpPr>
        <p:spPr bwMode="auto">
          <a:xfrm rot="19418059">
            <a:off x="5317526" y="5116842"/>
            <a:ext cx="576263" cy="287338"/>
          </a:xfrm>
          <a:prstGeom prst="up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3" name="Text Box 30"/>
          <p:cNvSpPr txBox="1">
            <a:spLocks noChangeArrowheads="1"/>
          </p:cNvSpPr>
          <p:nvPr/>
        </p:nvSpPr>
        <p:spPr bwMode="auto">
          <a:xfrm>
            <a:off x="2366364" y="292430"/>
            <a:ext cx="4105275" cy="915987"/>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Учителите използват резултатите от обучението за проследяване на прогреса на учениците</a:t>
            </a:r>
          </a:p>
        </p:txBody>
      </p:sp>
      <p:sp>
        <p:nvSpPr>
          <p:cNvPr id="14" name="AutoShape 31"/>
          <p:cNvSpPr>
            <a:spLocks noChangeArrowheads="1"/>
          </p:cNvSpPr>
          <p:nvPr/>
        </p:nvSpPr>
        <p:spPr bwMode="auto">
          <a:xfrm rot="6978645">
            <a:off x="4489644" y="1264774"/>
            <a:ext cx="360363" cy="431800"/>
          </a:xfrm>
          <a:prstGeom prst="upArrow">
            <a:avLst>
              <a:gd name="adj1" fmla="val 50000"/>
              <a:gd name="adj2" fmla="val 29956"/>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5" name="Text Box 32"/>
          <p:cNvSpPr txBox="1">
            <a:spLocks noChangeArrowheads="1"/>
          </p:cNvSpPr>
          <p:nvPr/>
        </p:nvSpPr>
        <p:spPr bwMode="auto">
          <a:xfrm>
            <a:off x="6685951" y="579767"/>
            <a:ext cx="3095625" cy="641350"/>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Учителите обсъждат резултатите с учениците</a:t>
            </a:r>
          </a:p>
        </p:txBody>
      </p:sp>
      <p:sp>
        <p:nvSpPr>
          <p:cNvPr id="16" name="AutoShape 33"/>
          <p:cNvSpPr>
            <a:spLocks noChangeArrowheads="1"/>
          </p:cNvSpPr>
          <p:nvPr/>
        </p:nvSpPr>
        <p:spPr bwMode="auto">
          <a:xfrm rot="7571991">
            <a:off x="6831208" y="1299698"/>
            <a:ext cx="431800" cy="433387"/>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7" name="AutoShape 35"/>
          <p:cNvSpPr>
            <a:spLocks noChangeArrowheads="1"/>
          </p:cNvSpPr>
          <p:nvPr/>
        </p:nvSpPr>
        <p:spPr bwMode="auto">
          <a:xfrm rot="8826758">
            <a:off x="7190776" y="1803730"/>
            <a:ext cx="288925" cy="503237"/>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18" name="Text Box 36"/>
          <p:cNvSpPr txBox="1">
            <a:spLocks noChangeArrowheads="1"/>
          </p:cNvSpPr>
          <p:nvPr/>
        </p:nvSpPr>
        <p:spPr bwMode="auto">
          <a:xfrm>
            <a:off x="6541489" y="5404180"/>
            <a:ext cx="2916237" cy="1190625"/>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В процеса на обучение са осъществява непрекъсната обратна връзка</a:t>
            </a:r>
          </a:p>
        </p:txBody>
      </p:sp>
      <p:sp>
        <p:nvSpPr>
          <p:cNvPr id="19" name="AutoShape 37"/>
          <p:cNvSpPr>
            <a:spLocks noChangeArrowheads="1"/>
          </p:cNvSpPr>
          <p:nvPr/>
        </p:nvSpPr>
        <p:spPr bwMode="auto">
          <a:xfrm rot="18510275">
            <a:off x="7477319" y="4900149"/>
            <a:ext cx="576263" cy="431800"/>
          </a:xfrm>
          <a:prstGeom prst="up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20" name="Text Box 38"/>
          <p:cNvSpPr txBox="1">
            <a:spLocks noChangeArrowheads="1"/>
          </p:cNvSpPr>
          <p:nvPr/>
        </p:nvSpPr>
        <p:spPr bwMode="auto">
          <a:xfrm>
            <a:off x="8125814" y="2524455"/>
            <a:ext cx="2232025" cy="1190625"/>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bg-BG" altLang="bg-BG" sz="1800"/>
              <a:t>Учениците имат право на избора на решение за своето обучение </a:t>
            </a:r>
          </a:p>
        </p:txBody>
      </p:sp>
      <p:sp>
        <p:nvSpPr>
          <p:cNvPr id="21" name="AutoShape 39"/>
          <p:cNvSpPr>
            <a:spLocks noChangeArrowheads="1"/>
          </p:cNvSpPr>
          <p:nvPr/>
        </p:nvSpPr>
        <p:spPr bwMode="auto">
          <a:xfrm rot="19942719">
            <a:off x="7622576" y="2740355"/>
            <a:ext cx="431800" cy="287337"/>
          </a:xfrm>
          <a:prstGeom prst="leftArrow">
            <a:avLst>
              <a:gd name="adj1" fmla="val 50000"/>
              <a:gd name="adj2" fmla="val 37569"/>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
        <p:nvSpPr>
          <p:cNvPr id="22" name="Text Box 40"/>
          <p:cNvSpPr txBox="1">
            <a:spLocks noChangeArrowheads="1"/>
          </p:cNvSpPr>
          <p:nvPr/>
        </p:nvSpPr>
        <p:spPr bwMode="auto">
          <a:xfrm>
            <a:off x="8270276" y="3892880"/>
            <a:ext cx="21605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bg-BG" sz="1800"/>
          </a:p>
        </p:txBody>
      </p:sp>
      <p:sp>
        <p:nvSpPr>
          <p:cNvPr id="23" name="AutoShape 42"/>
          <p:cNvSpPr>
            <a:spLocks noChangeArrowheads="1"/>
          </p:cNvSpPr>
          <p:nvPr/>
        </p:nvSpPr>
        <p:spPr bwMode="auto">
          <a:xfrm rot="1051534">
            <a:off x="8054376" y="4324680"/>
            <a:ext cx="431800" cy="503237"/>
          </a:xfrm>
          <a:prstGeom prst="left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bg-BG" sz="1800"/>
          </a:p>
        </p:txBody>
      </p:sp>
    </p:spTree>
    <p:extLst>
      <p:ext uri="{BB962C8B-B14F-4D97-AF65-F5344CB8AC3E}">
        <p14:creationId xmlns:p14="http://schemas.microsoft.com/office/powerpoint/2010/main" val="17222938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Картина 10"/>
          <p:cNvPicPr>
            <a:picLocks noChangeAspect="1"/>
          </p:cNvPicPr>
          <p:nvPr/>
        </p:nvPicPr>
        <p:blipFill>
          <a:blip r:embed="rId2"/>
          <a:stretch>
            <a:fillRect/>
          </a:stretch>
        </p:blipFill>
        <p:spPr>
          <a:xfrm>
            <a:off x="7532913" y="0"/>
            <a:ext cx="4659087" cy="3069772"/>
          </a:xfrm>
          <a:prstGeom prst="rect">
            <a:avLst/>
          </a:prstGeom>
          <a:gradFill>
            <a:gsLst>
              <a:gs pos="0">
                <a:schemeClr val="accent1">
                  <a:lumMod val="5000"/>
                  <a:lumOff val="95000"/>
                </a:schemeClr>
              </a:gs>
              <a:gs pos="36000">
                <a:schemeClr val="accent1">
                  <a:lumMod val="45000"/>
                  <a:lumOff val="55000"/>
                </a:schemeClr>
              </a:gs>
              <a:gs pos="100000">
                <a:schemeClr val="accent1">
                  <a:lumMod val="30000"/>
                  <a:lumOff val="70000"/>
                </a:schemeClr>
              </a:gs>
            </a:gsLst>
            <a:lin ang="5400000" scaled="1"/>
          </a:gradFill>
        </p:spPr>
      </p:pic>
      <p:sp>
        <p:nvSpPr>
          <p:cNvPr id="2" name="Правоъгълник 1"/>
          <p:cNvSpPr/>
          <p:nvPr/>
        </p:nvSpPr>
        <p:spPr>
          <a:xfrm>
            <a:off x="1481587" y="316832"/>
            <a:ext cx="6096000" cy="954107"/>
          </a:xfrm>
          <a:prstGeom prst="rect">
            <a:avLst/>
          </a:prstGeom>
        </p:spPr>
        <p:txBody>
          <a:bodyPr>
            <a:spAutoFit/>
          </a:bodyPr>
          <a:lstStyle/>
          <a:p>
            <a:r>
              <a:rPr lang="ru-RU" altLang="bg-BG" sz="2800" dirty="0" err="1">
                <a:solidFill>
                  <a:srgbClr val="FF0000"/>
                </a:solidFill>
              </a:rPr>
              <a:t>Някои</a:t>
            </a:r>
            <a:r>
              <a:rPr lang="ru-RU" altLang="bg-BG" sz="2800" dirty="0">
                <a:solidFill>
                  <a:srgbClr val="FF0000"/>
                </a:solidFill>
              </a:rPr>
              <a:t> правила</a:t>
            </a:r>
            <a:r>
              <a:rPr lang="ru-RU" altLang="bg-BG" sz="2800" dirty="0">
                <a:latin typeface="Times New Roman" panose="02020603050405020304" pitchFamily="18" charset="0"/>
              </a:rPr>
              <a:t> </a:t>
            </a:r>
            <a:r>
              <a:rPr lang="ru-RU" altLang="bg-BG" sz="2800" dirty="0">
                <a:solidFill>
                  <a:srgbClr val="FF0000"/>
                </a:solidFill>
              </a:rPr>
              <a:t>при </a:t>
            </a:r>
            <a:r>
              <a:rPr lang="ru-RU" altLang="bg-BG" sz="2800" dirty="0" err="1" smtClean="0">
                <a:solidFill>
                  <a:srgbClr val="FF0000"/>
                </a:solidFill>
              </a:rPr>
              <a:t>оценяване</a:t>
            </a:r>
            <a:r>
              <a:rPr lang="ru-RU" altLang="bg-BG" sz="2800" dirty="0">
                <a:solidFill>
                  <a:srgbClr val="FF0000"/>
                </a:solidFill>
              </a:rPr>
              <a:t/>
            </a:r>
            <a:br>
              <a:rPr lang="ru-RU" altLang="bg-BG" sz="2800" dirty="0">
                <a:solidFill>
                  <a:srgbClr val="FF0000"/>
                </a:solidFill>
              </a:rPr>
            </a:br>
            <a:endParaRPr lang="en-US" sz="2800" dirty="0"/>
          </a:p>
        </p:txBody>
      </p:sp>
      <p:graphicFrame>
        <p:nvGraphicFramePr>
          <p:cNvPr id="12" name="Диаграма 11"/>
          <p:cNvGraphicFramePr/>
          <p:nvPr>
            <p:extLst>
              <p:ext uri="{D42A27DB-BD31-4B8C-83A1-F6EECF244321}">
                <p14:modId xmlns:p14="http://schemas.microsoft.com/office/powerpoint/2010/main" val="93419441"/>
              </p:ext>
            </p:extLst>
          </p:nvPr>
        </p:nvGraphicFramePr>
        <p:xfrm>
          <a:off x="682170" y="868628"/>
          <a:ext cx="9147630" cy="5575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авоъгълник 9"/>
          <p:cNvSpPr/>
          <p:nvPr/>
        </p:nvSpPr>
        <p:spPr>
          <a:xfrm>
            <a:off x="682171" y="868628"/>
            <a:ext cx="7556055" cy="5418667"/>
          </a:xfrm>
          <a:prstGeom prst="rect">
            <a:avLst/>
          </a:prstGeom>
        </p:spPr>
        <p:txBody>
          <a:bodyPr/>
          <a:lstStyle/>
          <a:p>
            <a:pPr lvl="0">
              <a:buChar char="•"/>
            </a:pPr>
            <a:endParaRPr lang="bg-BG" dirty="0"/>
          </a:p>
          <a:p>
            <a:pPr lvl="1">
              <a:buChar char="•"/>
            </a:pPr>
            <a:endParaRPr lang="bg-BG" dirty="0"/>
          </a:p>
          <a:p>
            <a:pPr lvl="0">
              <a:buChar char="•"/>
            </a:pPr>
            <a:endParaRPr lang="bg-BG" dirty="0"/>
          </a:p>
          <a:p>
            <a:pPr lvl="1">
              <a:buChar char="•"/>
            </a:pPr>
            <a:endParaRPr lang="bg-BG" dirty="0"/>
          </a:p>
          <a:p>
            <a:pPr lvl="0">
              <a:buChar char="•"/>
            </a:pPr>
            <a:endParaRPr lang="bg-BG" dirty="0"/>
          </a:p>
          <a:p>
            <a:pPr lvl="1">
              <a:buChar char="•"/>
            </a:pPr>
            <a:endParaRPr lang="bg-BG" dirty="0"/>
          </a:p>
        </p:txBody>
      </p:sp>
    </p:spTree>
    <p:extLst>
      <p:ext uri="{BB962C8B-B14F-4D97-AF65-F5344CB8AC3E}">
        <p14:creationId xmlns:p14="http://schemas.microsoft.com/office/powerpoint/2010/main" val="21243418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Картина 15"/>
          <p:cNvPicPr>
            <a:picLocks noChangeAspect="1"/>
          </p:cNvPicPr>
          <p:nvPr/>
        </p:nvPicPr>
        <p:blipFill>
          <a:blip r:embed="rId2"/>
          <a:stretch>
            <a:fillRect/>
          </a:stretch>
        </p:blipFill>
        <p:spPr>
          <a:xfrm>
            <a:off x="6346045" y="1998984"/>
            <a:ext cx="5356422" cy="4463143"/>
          </a:xfrm>
          <a:prstGeom prst="rect">
            <a:avLst/>
          </a:prstGeom>
        </p:spPr>
      </p:pic>
      <p:sp>
        <p:nvSpPr>
          <p:cNvPr id="2" name="Правоъгълник 1"/>
          <p:cNvSpPr/>
          <p:nvPr/>
        </p:nvSpPr>
        <p:spPr>
          <a:xfrm rot="20766465">
            <a:off x="-21407" y="540483"/>
            <a:ext cx="5344155" cy="461665"/>
          </a:xfrm>
          <a:prstGeom prst="rect">
            <a:avLst/>
          </a:prstGeom>
        </p:spPr>
        <p:txBody>
          <a:bodyPr wrap="square">
            <a:spAutoFit/>
          </a:bodyPr>
          <a:lstStyle/>
          <a:p>
            <a:r>
              <a:rPr lang="ru-RU" altLang="bg-BG" sz="2400" b="1" dirty="0" err="1">
                <a:solidFill>
                  <a:srgbClr val="FF0000"/>
                </a:solidFill>
              </a:rPr>
              <a:t>Някои</a:t>
            </a:r>
            <a:r>
              <a:rPr lang="ru-RU" altLang="bg-BG" sz="2400" b="1" dirty="0">
                <a:solidFill>
                  <a:srgbClr val="FF0000"/>
                </a:solidFill>
              </a:rPr>
              <a:t> правила</a:t>
            </a:r>
            <a:r>
              <a:rPr lang="ru-RU" altLang="bg-BG" sz="2400" b="1" dirty="0">
                <a:latin typeface="Times New Roman" panose="02020603050405020304" pitchFamily="18" charset="0"/>
              </a:rPr>
              <a:t> </a:t>
            </a:r>
            <a:r>
              <a:rPr lang="ru-RU" altLang="bg-BG" sz="2400" b="1" dirty="0">
                <a:solidFill>
                  <a:srgbClr val="FF0000"/>
                </a:solidFill>
              </a:rPr>
              <a:t>при </a:t>
            </a:r>
            <a:r>
              <a:rPr lang="ru-RU" altLang="bg-BG" sz="2400" b="1" dirty="0" err="1" smtClean="0">
                <a:solidFill>
                  <a:srgbClr val="FF0000"/>
                </a:solidFill>
              </a:rPr>
              <a:t>оценяване</a:t>
            </a:r>
            <a:r>
              <a:rPr lang="ru-RU" altLang="bg-BG" sz="2400" dirty="0">
                <a:latin typeface="Times New Roman" panose="02020603050405020304" pitchFamily="18" charset="0"/>
              </a:rPr>
              <a:t>:</a:t>
            </a:r>
            <a:endParaRPr lang="en-US" sz="2400" dirty="0"/>
          </a:p>
        </p:txBody>
      </p:sp>
      <p:graphicFrame>
        <p:nvGraphicFramePr>
          <p:cNvPr id="15" name="Диаграма 14"/>
          <p:cNvGraphicFramePr/>
          <p:nvPr>
            <p:extLst>
              <p:ext uri="{D42A27DB-BD31-4B8C-83A1-F6EECF244321}">
                <p14:modId xmlns:p14="http://schemas.microsoft.com/office/powerpoint/2010/main" val="1538897287"/>
              </p:ext>
            </p:extLst>
          </p:nvPr>
        </p:nvGraphicFramePr>
        <p:xfrm>
          <a:off x="0" y="937488"/>
          <a:ext cx="9024256" cy="55246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05863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551668040"/>
              </p:ext>
            </p:extLst>
          </p:nvPr>
        </p:nvGraphicFramePr>
        <p:xfrm>
          <a:off x="0" y="767987"/>
          <a:ext cx="11919857" cy="5512807"/>
        </p:xfrm>
        <a:graphic>
          <a:graphicData uri="http://schemas.openxmlformats.org/drawingml/2006/table">
            <a:tbl>
              <a:tblPr bandRow="1">
                <a:tableStyleId>{5C22544A-7EE6-4342-B048-85BDC9FD1C3A}</a:tableStyleId>
              </a:tblPr>
              <a:tblGrid>
                <a:gridCol w="1932210">
                  <a:extLst>
                    <a:ext uri="{9D8B030D-6E8A-4147-A177-3AD203B41FA5}">
                      <a16:colId xmlns:a16="http://schemas.microsoft.com/office/drawing/2014/main" val="3344842878"/>
                    </a:ext>
                  </a:extLst>
                </a:gridCol>
                <a:gridCol w="2964146">
                  <a:extLst>
                    <a:ext uri="{9D8B030D-6E8A-4147-A177-3AD203B41FA5}">
                      <a16:colId xmlns:a16="http://schemas.microsoft.com/office/drawing/2014/main" val="376307312"/>
                    </a:ext>
                  </a:extLst>
                </a:gridCol>
                <a:gridCol w="3095811">
                  <a:extLst>
                    <a:ext uri="{9D8B030D-6E8A-4147-A177-3AD203B41FA5}">
                      <a16:colId xmlns:a16="http://schemas.microsoft.com/office/drawing/2014/main" val="2116941257"/>
                    </a:ext>
                  </a:extLst>
                </a:gridCol>
                <a:gridCol w="3927690">
                  <a:extLst>
                    <a:ext uri="{9D8B030D-6E8A-4147-A177-3AD203B41FA5}">
                      <a16:colId xmlns:a16="http://schemas.microsoft.com/office/drawing/2014/main" val="2949609880"/>
                    </a:ext>
                  </a:extLst>
                </a:gridCol>
              </a:tblGrid>
              <a:tr h="577530">
                <a:tc>
                  <a:txBody>
                    <a:bodyPr/>
                    <a:lstStyle/>
                    <a:p>
                      <a:pPr marL="0" marR="0" algn="ctr">
                        <a:lnSpc>
                          <a:spcPct val="115000"/>
                        </a:lnSpc>
                        <a:spcBef>
                          <a:spcPts val="600"/>
                        </a:spcBef>
                        <a:spcAft>
                          <a:spcPts val="600"/>
                        </a:spcAft>
                      </a:pPr>
                      <a:r>
                        <a:rPr lang="bg-BG" sz="1400" b="0" i="0" dirty="0">
                          <a:solidFill>
                            <a:srgbClr val="00B050"/>
                          </a:solidFill>
                          <a:effectLst/>
                        </a:rPr>
                        <a:t>Критерий (проявление)</a:t>
                      </a:r>
                      <a:endParaRPr lang="en-US" sz="1400" b="0" i="0" dirty="0">
                        <a:solidFill>
                          <a:srgbClr val="00B050"/>
                        </a:solidFill>
                        <a:effectLst/>
                        <a:latin typeface="Arial" panose="020B0604020202020204" pitchFamily="34" charset="0"/>
                        <a:ea typeface="Arial" panose="020B0604020202020204" pitchFamily="34" charset="0"/>
                      </a:endParaRPr>
                    </a:p>
                  </a:txBody>
                  <a:tcPr marL="42233" marR="42233" marT="42233" marB="42233"/>
                </a:tc>
                <a:tc>
                  <a:txBody>
                    <a:bodyPr/>
                    <a:lstStyle/>
                    <a:p>
                      <a:pPr marL="0" marR="0" algn="ctr">
                        <a:lnSpc>
                          <a:spcPct val="115000"/>
                        </a:lnSpc>
                        <a:spcBef>
                          <a:spcPts val="600"/>
                        </a:spcBef>
                        <a:spcAft>
                          <a:spcPts val="600"/>
                        </a:spcAft>
                      </a:pPr>
                      <a:r>
                        <a:rPr lang="bg-BG" sz="1400" b="0" i="0" dirty="0">
                          <a:solidFill>
                            <a:srgbClr val="00B050"/>
                          </a:solidFill>
                          <a:effectLst/>
                        </a:rPr>
                        <a:t>Начинаещ</a:t>
                      </a:r>
                      <a:endParaRPr lang="en-US" sz="1400" b="0" i="0" dirty="0">
                        <a:solidFill>
                          <a:srgbClr val="00B050"/>
                        </a:solidFill>
                        <a:effectLst/>
                        <a:latin typeface="Arial" panose="020B0604020202020204" pitchFamily="34" charset="0"/>
                        <a:ea typeface="Arial" panose="020B0604020202020204" pitchFamily="34" charset="0"/>
                      </a:endParaRPr>
                    </a:p>
                  </a:txBody>
                  <a:tcPr marL="42233" marR="42233" marT="42233" marB="42233"/>
                </a:tc>
                <a:tc>
                  <a:txBody>
                    <a:bodyPr/>
                    <a:lstStyle/>
                    <a:p>
                      <a:pPr marL="0" marR="0" algn="ctr">
                        <a:lnSpc>
                          <a:spcPct val="115000"/>
                        </a:lnSpc>
                        <a:spcBef>
                          <a:spcPts val="600"/>
                        </a:spcBef>
                        <a:spcAft>
                          <a:spcPts val="600"/>
                        </a:spcAft>
                      </a:pPr>
                      <a:r>
                        <a:rPr lang="bg-BG" sz="1400" b="0" i="0" dirty="0">
                          <a:solidFill>
                            <a:srgbClr val="00B050"/>
                          </a:solidFill>
                          <a:effectLst/>
                        </a:rPr>
                        <a:t>Напреднал</a:t>
                      </a:r>
                      <a:endParaRPr lang="en-US" sz="1400" b="0" i="0" dirty="0">
                        <a:solidFill>
                          <a:srgbClr val="00B050"/>
                        </a:solidFill>
                        <a:effectLst/>
                        <a:latin typeface="Arial" panose="020B0604020202020204" pitchFamily="34" charset="0"/>
                        <a:ea typeface="Arial" panose="020B0604020202020204" pitchFamily="34" charset="0"/>
                      </a:endParaRPr>
                    </a:p>
                  </a:txBody>
                  <a:tcPr marL="42233" marR="42233" marT="42233" marB="42233"/>
                </a:tc>
                <a:tc>
                  <a:txBody>
                    <a:bodyPr/>
                    <a:lstStyle/>
                    <a:p>
                      <a:pPr marL="0" marR="0" algn="ctr">
                        <a:lnSpc>
                          <a:spcPct val="115000"/>
                        </a:lnSpc>
                        <a:spcBef>
                          <a:spcPts val="600"/>
                        </a:spcBef>
                        <a:spcAft>
                          <a:spcPts val="600"/>
                        </a:spcAft>
                      </a:pPr>
                      <a:r>
                        <a:rPr lang="bg-BG" sz="1400" b="0" i="0" dirty="0">
                          <a:solidFill>
                            <a:srgbClr val="00B050"/>
                          </a:solidFill>
                          <a:effectLst/>
                        </a:rPr>
                        <a:t>Експерт</a:t>
                      </a:r>
                      <a:endParaRPr lang="en-US" sz="1400" b="0" i="0" dirty="0">
                        <a:solidFill>
                          <a:srgbClr val="00B050"/>
                        </a:solidFill>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3584902227"/>
                  </a:ext>
                </a:extLst>
              </a:tr>
              <a:tr h="1562972">
                <a:tc>
                  <a:txBody>
                    <a:bodyPr/>
                    <a:lstStyle/>
                    <a:p>
                      <a:pPr marL="0" marR="0">
                        <a:lnSpc>
                          <a:spcPct val="115000"/>
                        </a:lnSpc>
                        <a:spcBef>
                          <a:spcPts val="600"/>
                        </a:spcBef>
                        <a:spcAft>
                          <a:spcPts val="600"/>
                        </a:spcAft>
                      </a:pPr>
                      <a:r>
                        <a:rPr lang="bg-BG" sz="1400" dirty="0">
                          <a:effectLst/>
                        </a:rPr>
                        <a:t>Включена е пълна и изчерпателна информация за всички забележителности в родното селище</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Липсват основни факти и информация за забележителностите в родното селище. Описана е само една забележителност.</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Описали са изчерпателно само половината от забележителности в родното селище.</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Описали са всички основни забележителности в родното селище с пълна, точна, ясна и изчерпателна информация.</a:t>
                      </a:r>
                      <a:endParaRPr lang="en-US" sz="140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614506541"/>
                  </a:ext>
                </a:extLst>
              </a:tr>
              <a:tr h="1562972">
                <a:tc>
                  <a:txBody>
                    <a:bodyPr/>
                    <a:lstStyle/>
                    <a:p>
                      <a:pPr marL="0" marR="0">
                        <a:lnSpc>
                          <a:spcPct val="115000"/>
                        </a:lnSpc>
                        <a:spcBef>
                          <a:spcPts val="600"/>
                        </a:spcBef>
                        <a:spcAft>
                          <a:spcPts val="600"/>
                        </a:spcAft>
                      </a:pPr>
                      <a:r>
                        <a:rPr lang="bg-BG" sz="1400" dirty="0">
                          <a:effectLst/>
                        </a:rPr>
                        <a:t>Включена е пълна и изчерпателна информация за всички известни личности от родното селище</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Липсва информация за известните личности от родното селище </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Включена е информация само за част от известните личности от родното селище </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Представена е  пълна и точна информация за всички известни личности от родното селище</a:t>
                      </a:r>
                      <a:endParaRPr lang="en-US" sz="140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3157616086"/>
                  </a:ext>
                </a:extLst>
              </a:tr>
              <a:tr h="1809333">
                <a:tc>
                  <a:txBody>
                    <a:bodyPr/>
                    <a:lstStyle/>
                    <a:p>
                      <a:pPr marL="0" marR="0">
                        <a:lnSpc>
                          <a:spcPct val="115000"/>
                        </a:lnSpc>
                        <a:spcBef>
                          <a:spcPts val="600"/>
                        </a:spcBef>
                        <a:spcAft>
                          <a:spcPts val="600"/>
                        </a:spcAft>
                      </a:pPr>
                      <a:r>
                        <a:rPr lang="bg-BG" sz="1400">
                          <a:effectLst/>
                        </a:rPr>
                        <a:t>Включена е пълна и изчерпателна информация за символите на града (химн, герб и легендата на родния край)</a:t>
                      </a:r>
                      <a:endParaRPr lang="en-US" sz="140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Представена е информация само за химна на града .Липсва такава за герба и легендата на родния край.</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Представена е информация за химна и герба, но липсва за легендата на родния край.</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Представена е пълна и точна информация за символите на града – химн , герб и легенда .</a:t>
                      </a:r>
                      <a:endParaRPr lang="en-US" sz="1400" dirty="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238238099"/>
                  </a:ext>
                </a:extLst>
              </a:tr>
            </a:tbl>
          </a:graphicData>
        </a:graphic>
      </p:graphicFrame>
      <p:sp>
        <p:nvSpPr>
          <p:cNvPr id="5" name="Rectangle 1"/>
          <p:cNvSpPr>
            <a:spLocks noChangeArrowheads="1"/>
          </p:cNvSpPr>
          <p:nvPr/>
        </p:nvSpPr>
        <p:spPr bwMode="auto">
          <a:xfrm>
            <a:off x="3183824" y="152434"/>
            <a:ext cx="784340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g-BG" altLang="en-US" sz="1600" i="0" u="none" strike="noStrike" cap="none" normalizeH="0" baseline="0" dirty="0" err="1" smtClean="0">
                <a:ln>
                  <a:noFill/>
                </a:ln>
                <a:solidFill>
                  <a:srgbClr val="000000"/>
                </a:solidFill>
                <a:effectLst/>
                <a:latin typeface="Cambria" panose="02040503050406030204" pitchFamily="18" charset="0"/>
                <a:ea typeface="Roboto Condensed"/>
                <a:cs typeface="Roboto Condensed"/>
              </a:rPr>
              <a:t>К</a:t>
            </a:r>
            <a:r>
              <a:rPr kumimoji="0" lang="bg-BG" altLang="en-US" sz="1600" i="0" u="none" strike="noStrike" cap="none" normalizeH="0" baseline="0" dirty="0" err="1" smtClean="0">
                <a:ln>
                  <a:noFill/>
                </a:ln>
                <a:solidFill>
                  <a:srgbClr val="000000"/>
                </a:solidFill>
                <a:effectLst/>
                <a:ea typeface="Roboto Condensed"/>
                <a:cs typeface="Roboto Condensed"/>
              </a:rPr>
              <a:t>ритериална</a:t>
            </a:r>
            <a:r>
              <a:rPr kumimoji="0" lang="bg-BG" altLang="en-US" sz="1600" i="0" u="none" strike="noStrike" cap="none" normalizeH="0" baseline="0" dirty="0" smtClean="0">
                <a:ln>
                  <a:noFill/>
                </a:ln>
                <a:solidFill>
                  <a:srgbClr val="000000"/>
                </a:solidFill>
                <a:effectLst/>
                <a:ea typeface="Roboto Condensed"/>
                <a:cs typeface="Roboto Condensed"/>
              </a:rPr>
              <a:t> матрица за оценка на </a:t>
            </a:r>
            <a:r>
              <a:rPr kumimoji="0" lang="bg-BG" altLang="en-US" sz="1600" i="0" u="none" strike="noStrike" cap="none" normalizeH="0" baseline="0" dirty="0" smtClean="0">
                <a:ln>
                  <a:noFill/>
                </a:ln>
                <a:solidFill>
                  <a:srgbClr val="000000"/>
                </a:solidFill>
                <a:effectLst/>
                <a:latin typeface="Cambria" panose="02040503050406030204" pitchFamily="18" charset="0"/>
                <a:ea typeface="Roboto Condensed"/>
                <a:cs typeface="Roboto Condensed"/>
              </a:rPr>
              <a:t>Финален продукт – Книга за моето селище</a:t>
            </a:r>
            <a:endParaRPr kumimoji="0" lang="en-US" altLang="en-US" sz="160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49753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948618697"/>
              </p:ext>
            </p:extLst>
          </p:nvPr>
        </p:nvGraphicFramePr>
        <p:xfrm>
          <a:off x="108857" y="517978"/>
          <a:ext cx="11691256" cy="4688918"/>
        </p:xfrm>
        <a:graphic>
          <a:graphicData uri="http://schemas.openxmlformats.org/drawingml/2006/table">
            <a:tbl>
              <a:tblPr bandRow="1">
                <a:tableStyleId>{5C22544A-7EE6-4342-B048-85BDC9FD1C3A}</a:tableStyleId>
              </a:tblPr>
              <a:tblGrid>
                <a:gridCol w="1895154">
                  <a:extLst>
                    <a:ext uri="{9D8B030D-6E8A-4147-A177-3AD203B41FA5}">
                      <a16:colId xmlns:a16="http://schemas.microsoft.com/office/drawing/2014/main" val="2827642618"/>
                    </a:ext>
                  </a:extLst>
                </a:gridCol>
                <a:gridCol w="2907299">
                  <a:extLst>
                    <a:ext uri="{9D8B030D-6E8A-4147-A177-3AD203B41FA5}">
                      <a16:colId xmlns:a16="http://schemas.microsoft.com/office/drawing/2014/main" val="277514341"/>
                    </a:ext>
                  </a:extLst>
                </a:gridCol>
                <a:gridCol w="3036439">
                  <a:extLst>
                    <a:ext uri="{9D8B030D-6E8A-4147-A177-3AD203B41FA5}">
                      <a16:colId xmlns:a16="http://schemas.microsoft.com/office/drawing/2014/main" val="3248094786"/>
                    </a:ext>
                  </a:extLst>
                </a:gridCol>
                <a:gridCol w="3852364">
                  <a:extLst>
                    <a:ext uri="{9D8B030D-6E8A-4147-A177-3AD203B41FA5}">
                      <a16:colId xmlns:a16="http://schemas.microsoft.com/office/drawing/2014/main" val="2357630682"/>
                    </a:ext>
                  </a:extLst>
                </a:gridCol>
              </a:tblGrid>
              <a:tr h="1316612">
                <a:tc>
                  <a:txBody>
                    <a:bodyPr/>
                    <a:lstStyle/>
                    <a:p>
                      <a:pPr marL="0" marR="0">
                        <a:lnSpc>
                          <a:spcPct val="115000"/>
                        </a:lnSpc>
                        <a:spcBef>
                          <a:spcPts val="600"/>
                        </a:spcBef>
                        <a:spcAft>
                          <a:spcPts val="600"/>
                        </a:spcAft>
                      </a:pPr>
                      <a:r>
                        <a:rPr lang="bg-BG" sz="1400" dirty="0">
                          <a:effectLst/>
                        </a:rPr>
                        <a:t>Включена е пълна и изчерпателна информация за исторически факти за селището</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Липсва информация за историческите факти , свързани с родното селище </a:t>
                      </a:r>
                      <a:endParaRPr lang="en-US" sz="140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Включена е информация само  част от историческите факти за родното селище</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Представена е информация за всички исторически факти за родното селище</a:t>
                      </a:r>
                      <a:endParaRPr lang="en-US" sz="140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3639804615"/>
                  </a:ext>
                </a:extLst>
              </a:tr>
              <a:tr h="1316612">
                <a:tc>
                  <a:txBody>
                    <a:bodyPr/>
                    <a:lstStyle/>
                    <a:p>
                      <a:pPr marL="0" marR="0">
                        <a:lnSpc>
                          <a:spcPct val="115000"/>
                        </a:lnSpc>
                        <a:spcBef>
                          <a:spcPts val="600"/>
                        </a:spcBef>
                        <a:spcAft>
                          <a:spcPts val="600"/>
                        </a:spcAft>
                      </a:pPr>
                      <a:r>
                        <a:rPr lang="bg-BG" sz="1400" dirty="0">
                          <a:effectLst/>
                        </a:rPr>
                        <a:t>Техническо оформление на книгата (номериране на страници, увод, съдържание)</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Справили са се успешно само с номерирането на страниците на книгата. Липсва увод и съдържание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Справили са се с номерирането на страниците на книгата и с написването на съдържанието ѝ. Липсва увод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Справили са се с всички елементи на техническото оформление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3350370857"/>
                  </a:ext>
                </a:extLst>
              </a:tr>
              <a:tr h="2055694">
                <a:tc>
                  <a:txBody>
                    <a:bodyPr/>
                    <a:lstStyle/>
                    <a:p>
                      <a:pPr marL="0" marR="0">
                        <a:lnSpc>
                          <a:spcPct val="115000"/>
                        </a:lnSpc>
                        <a:spcBef>
                          <a:spcPts val="600"/>
                        </a:spcBef>
                        <a:spcAft>
                          <a:spcPts val="600"/>
                        </a:spcAft>
                      </a:pPr>
                      <a:r>
                        <a:rPr lang="bg-BG" sz="1400" dirty="0">
                          <a:effectLst/>
                        </a:rPr>
                        <a:t>Оформление на корицата на книгата (правилно изписано заглавие, правилен подбор на цветовете и на адекватни илюстрации)</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Справили са се успешно с правилното и коректно изписване на заглавието на книгата. Избраните цветове не си подхождат, а илюстрациите не отговарят на съдържанието на книгата и не са тематично обвързани с нея.</a:t>
                      </a:r>
                      <a:endParaRPr lang="en-US" sz="140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a:effectLst/>
                        </a:rPr>
                        <a:t>Справили са се успешно с правилното и коректно изписване на заглавието на книгата , избраните цветове си подхождат , но илюстрациите не отговарят на съдържанието на книгата.</a:t>
                      </a:r>
                      <a:endParaRPr lang="en-US" sz="140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Справили са се с всички елементи на оформление на корицата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192890910"/>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2063520370"/>
              </p:ext>
            </p:extLst>
          </p:nvPr>
        </p:nvGraphicFramePr>
        <p:xfrm>
          <a:off x="108857" y="5206896"/>
          <a:ext cx="11691256" cy="823891"/>
        </p:xfrm>
        <a:graphic>
          <a:graphicData uri="http://schemas.openxmlformats.org/drawingml/2006/table">
            <a:tbl>
              <a:tblPr bandRow="1">
                <a:tableStyleId>{5C22544A-7EE6-4342-B048-85BDC9FD1C3A}</a:tableStyleId>
              </a:tblPr>
              <a:tblGrid>
                <a:gridCol w="1895154">
                  <a:extLst>
                    <a:ext uri="{9D8B030D-6E8A-4147-A177-3AD203B41FA5}">
                      <a16:colId xmlns:a16="http://schemas.microsoft.com/office/drawing/2014/main" val="3394256981"/>
                    </a:ext>
                  </a:extLst>
                </a:gridCol>
                <a:gridCol w="2907299">
                  <a:extLst>
                    <a:ext uri="{9D8B030D-6E8A-4147-A177-3AD203B41FA5}">
                      <a16:colId xmlns:a16="http://schemas.microsoft.com/office/drawing/2014/main" val="1510814434"/>
                    </a:ext>
                  </a:extLst>
                </a:gridCol>
                <a:gridCol w="3036439">
                  <a:extLst>
                    <a:ext uri="{9D8B030D-6E8A-4147-A177-3AD203B41FA5}">
                      <a16:colId xmlns:a16="http://schemas.microsoft.com/office/drawing/2014/main" val="3992916498"/>
                    </a:ext>
                  </a:extLst>
                </a:gridCol>
                <a:gridCol w="3852364">
                  <a:extLst>
                    <a:ext uri="{9D8B030D-6E8A-4147-A177-3AD203B41FA5}">
                      <a16:colId xmlns:a16="http://schemas.microsoft.com/office/drawing/2014/main" val="1025192873"/>
                    </a:ext>
                  </a:extLst>
                </a:gridCol>
              </a:tblGrid>
              <a:tr h="823891">
                <a:tc>
                  <a:txBody>
                    <a:bodyPr/>
                    <a:lstStyle/>
                    <a:p>
                      <a:pPr marL="0" marR="0">
                        <a:lnSpc>
                          <a:spcPct val="115000"/>
                        </a:lnSpc>
                        <a:spcBef>
                          <a:spcPts val="600"/>
                        </a:spcBef>
                        <a:spcAft>
                          <a:spcPts val="600"/>
                        </a:spcAft>
                      </a:pPr>
                      <a:r>
                        <a:rPr lang="bg-BG" sz="1400" dirty="0">
                          <a:effectLst/>
                        </a:rPr>
                        <a:t>Активно участие в изработването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Участват отделни ученици в изработване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Участват половината от учениците в изработването  на книгата .</a:t>
                      </a:r>
                      <a:endParaRPr lang="en-US" sz="1400" dirty="0">
                        <a:effectLst/>
                        <a:latin typeface="Arial" panose="020B0604020202020204" pitchFamily="34" charset="0"/>
                        <a:ea typeface="Arial" panose="020B0604020202020204" pitchFamily="34" charset="0"/>
                      </a:endParaRPr>
                    </a:p>
                  </a:txBody>
                  <a:tcPr marL="42233" marR="42233" marT="42233" marB="42233"/>
                </a:tc>
                <a:tc>
                  <a:txBody>
                    <a:bodyPr/>
                    <a:lstStyle/>
                    <a:p>
                      <a:pPr marL="0" marR="0">
                        <a:lnSpc>
                          <a:spcPct val="115000"/>
                        </a:lnSpc>
                        <a:spcBef>
                          <a:spcPts val="600"/>
                        </a:spcBef>
                        <a:spcAft>
                          <a:spcPts val="600"/>
                        </a:spcAft>
                      </a:pPr>
                      <a:r>
                        <a:rPr lang="bg-BG" sz="1400" dirty="0">
                          <a:effectLst/>
                        </a:rPr>
                        <a:t>Всички активно участват в  изработването на книгата.</a:t>
                      </a:r>
                      <a:endParaRPr lang="en-US" sz="1400" dirty="0">
                        <a:effectLst/>
                        <a:latin typeface="Arial" panose="020B0604020202020204" pitchFamily="34" charset="0"/>
                        <a:ea typeface="Arial" panose="020B0604020202020204" pitchFamily="34" charset="0"/>
                      </a:endParaRPr>
                    </a:p>
                  </a:txBody>
                  <a:tcPr marL="42233" marR="42233" marT="42233" marB="42233"/>
                </a:tc>
                <a:extLst>
                  <a:ext uri="{0D108BD9-81ED-4DB2-BD59-A6C34878D82A}">
                    <a16:rowId xmlns:a16="http://schemas.microsoft.com/office/drawing/2014/main" val="3647435768"/>
                  </a:ext>
                </a:extLst>
              </a:tr>
            </a:tbl>
          </a:graphicData>
        </a:graphic>
      </p:graphicFrame>
    </p:spTree>
    <p:extLst>
      <p:ext uri="{BB962C8B-B14F-4D97-AF65-F5344CB8AC3E}">
        <p14:creationId xmlns:p14="http://schemas.microsoft.com/office/powerpoint/2010/main" val="28506916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smtClean="0"/>
              <a:t>източници</a:t>
            </a:r>
            <a:endParaRPr lang="en-US" dirty="0"/>
          </a:p>
        </p:txBody>
      </p:sp>
      <p:sp>
        <p:nvSpPr>
          <p:cNvPr id="3" name="Контейнер за съдържание 2"/>
          <p:cNvSpPr>
            <a:spLocks noGrp="1"/>
          </p:cNvSpPr>
          <p:nvPr>
            <p:ph sz="quarter" idx="13"/>
          </p:nvPr>
        </p:nvSpPr>
        <p:spPr/>
        <p:txBody>
          <a:bodyPr>
            <a:normAutofit fontScale="32500" lnSpcReduction="20000"/>
          </a:bodyPr>
          <a:lstStyle/>
          <a:p>
            <a:r>
              <a:rPr lang="en-US" dirty="0" smtClean="0">
                <a:hlinkClick r:id="rId2"/>
              </a:rPr>
              <a:t>https://uchitel.bg/kakvo-trjabva-da-znaem-za-stem/kakvo-trjabva-da-znaem-za-stem</a:t>
            </a:r>
            <a:endParaRPr lang="bg-BG" dirty="0" smtClean="0"/>
          </a:p>
          <a:p>
            <a:r>
              <a:rPr lang="en-US" dirty="0" smtClean="0">
                <a:hlinkClick r:id="rId3"/>
              </a:rPr>
              <a:t>https://www.dowellscience.eu/project/download/Templates%20and%20tools/Manuals/Manual%20Bulgarian%20version.pdf</a:t>
            </a:r>
            <a:endParaRPr lang="en-US" dirty="0"/>
          </a:p>
          <a:p>
            <a:r>
              <a:rPr lang="en-US" dirty="0" smtClean="0">
                <a:hlinkClick r:id="rId4"/>
              </a:rPr>
              <a:t>https://www.schooleducationgateway.eu/bg/pub/latest/practices/approaches-to-assessment.htm</a:t>
            </a:r>
            <a:endParaRPr lang="en-US" dirty="0" smtClean="0"/>
          </a:p>
          <a:p>
            <a:r>
              <a:rPr lang="en-US" dirty="0" smtClean="0">
                <a:hlinkClick r:id="rId5"/>
              </a:rPr>
              <a:t>https://prepodavame.bg/stem-kakvo-tryabva-da-znaem-za-nego/</a:t>
            </a:r>
            <a:endParaRPr lang="bg-BG" dirty="0" smtClean="0"/>
          </a:p>
          <a:p>
            <a:r>
              <a:rPr lang="en-US" dirty="0">
                <a:hlinkClick r:id="rId6" action="ppaction://hlinkfile"/>
              </a:rPr>
              <a:t>file:///C:/Users/2/Downloads/guidebook_bulgarian%20(1).</a:t>
            </a:r>
            <a:r>
              <a:rPr lang="en-US" dirty="0" smtClean="0">
                <a:hlinkClick r:id="rId6" action="ppaction://hlinkfile"/>
              </a:rPr>
              <a:t>pdf</a:t>
            </a:r>
            <a:endParaRPr lang="en-US" dirty="0" smtClean="0"/>
          </a:p>
          <a:p>
            <a:r>
              <a:rPr lang="en-US" dirty="0">
                <a:hlinkClick r:id="rId7" action="ppaction://hlinkfile"/>
              </a:rPr>
              <a:t>file:///C:/</a:t>
            </a:r>
            <a:r>
              <a:rPr lang="en-US" dirty="0" smtClean="0">
                <a:hlinkClick r:id="rId7" action="ppaction://hlinkfile"/>
              </a:rPr>
              <a:t>Users/2/Downloads/49NK_Dokladi.pdf</a:t>
            </a:r>
            <a:endParaRPr lang="en-US" dirty="0" smtClean="0"/>
          </a:p>
          <a:p>
            <a:r>
              <a:rPr lang="en-US" dirty="0">
                <a:hlinkClick r:id="rId8"/>
              </a:rPr>
              <a:t>https://</a:t>
            </a:r>
            <a:r>
              <a:rPr lang="en-US" dirty="0" smtClean="0">
                <a:hlinkClick r:id="rId8"/>
              </a:rPr>
              <a:t>educationwithscience.online/wp-content/uploads/2020/05/IIKAV-Klimati4naKutia-2019-2020.pdf</a:t>
            </a:r>
            <a:endParaRPr lang="en-US" dirty="0" smtClean="0"/>
          </a:p>
          <a:p>
            <a:r>
              <a:rPr lang="en-US" dirty="0">
                <a:hlinkClick r:id="rId9"/>
              </a:rPr>
              <a:t>https://www.playdoughtoplato.com/kids-science-crystal-names</a:t>
            </a:r>
            <a:r>
              <a:rPr lang="en-US" dirty="0" smtClean="0">
                <a:hlinkClick r:id="rId9"/>
              </a:rPr>
              <a:t>/</a:t>
            </a:r>
            <a:endParaRPr lang="en-US" dirty="0" smtClean="0"/>
          </a:p>
          <a:p>
            <a:endParaRPr lang="en-US" dirty="0" smtClean="0"/>
          </a:p>
          <a:p>
            <a:endParaRPr lang="en-US" dirty="0" smtClean="0"/>
          </a:p>
          <a:p>
            <a:endParaRPr lang="bg-BG" dirty="0" smtClean="0"/>
          </a:p>
          <a:p>
            <a:r>
              <a:rPr lang="ru-RU" sz="4500" dirty="0" err="1" smtClean="0"/>
              <a:t>Уолтър</a:t>
            </a:r>
            <a:r>
              <a:rPr lang="ru-RU" sz="4500" dirty="0" smtClean="0"/>
              <a:t> </a:t>
            </a:r>
            <a:r>
              <a:rPr lang="ru-RU" sz="4500" dirty="0" err="1" smtClean="0"/>
              <a:t>Люуин</a:t>
            </a:r>
            <a:r>
              <a:rPr lang="ru-RU" sz="4500" dirty="0" smtClean="0"/>
              <a:t>, </a:t>
            </a:r>
            <a:r>
              <a:rPr lang="ru-RU" sz="4500" dirty="0" err="1" smtClean="0"/>
              <a:t>бивш</a:t>
            </a:r>
            <a:r>
              <a:rPr lang="ru-RU" sz="4500" dirty="0" smtClean="0"/>
              <a:t> </a:t>
            </a:r>
            <a:r>
              <a:rPr lang="ru-RU" sz="4500" dirty="0" err="1" smtClean="0"/>
              <a:t>професор</a:t>
            </a:r>
            <a:r>
              <a:rPr lang="ru-RU" sz="4500" dirty="0" smtClean="0"/>
              <a:t> в </a:t>
            </a:r>
            <a:r>
              <a:rPr lang="ru-RU" sz="4500" dirty="0" err="1" smtClean="0"/>
              <a:t>Масачузетския</a:t>
            </a:r>
            <a:r>
              <a:rPr lang="ru-RU" sz="4500" dirty="0" smtClean="0"/>
              <a:t> университет по технологии: “</a:t>
            </a:r>
            <a:r>
              <a:rPr lang="ru-RU" sz="4500" dirty="0" err="1" smtClean="0"/>
              <a:t>Децата</a:t>
            </a:r>
            <a:r>
              <a:rPr lang="ru-RU" sz="4500" dirty="0" smtClean="0"/>
              <a:t> </a:t>
            </a:r>
            <a:r>
              <a:rPr lang="ru-RU" sz="4500" dirty="0" err="1" smtClean="0"/>
              <a:t>трябва</a:t>
            </a:r>
            <a:r>
              <a:rPr lang="ru-RU" sz="4500" dirty="0" smtClean="0"/>
              <a:t> да </a:t>
            </a:r>
            <a:r>
              <a:rPr lang="ru-RU" sz="4500" dirty="0" err="1" smtClean="0"/>
              <a:t>обичат</a:t>
            </a:r>
            <a:r>
              <a:rPr lang="ru-RU" sz="4500" dirty="0" smtClean="0"/>
              <a:t> </a:t>
            </a:r>
            <a:r>
              <a:rPr lang="ru-RU" sz="4500" dirty="0" err="1" smtClean="0"/>
              <a:t>науките</a:t>
            </a:r>
            <a:r>
              <a:rPr lang="ru-RU" sz="4500" dirty="0" smtClean="0"/>
              <a:t> и </a:t>
            </a:r>
            <a:r>
              <a:rPr lang="ru-RU" sz="4500" dirty="0" err="1" smtClean="0"/>
              <a:t>учителят</a:t>
            </a:r>
            <a:r>
              <a:rPr lang="ru-RU" sz="4500" dirty="0" smtClean="0"/>
              <a:t> </a:t>
            </a:r>
            <a:r>
              <a:rPr lang="ru-RU" sz="4500" dirty="0" err="1" smtClean="0"/>
              <a:t>трябва</a:t>
            </a:r>
            <a:r>
              <a:rPr lang="ru-RU" sz="4500" dirty="0" smtClean="0"/>
              <a:t> да </a:t>
            </a:r>
            <a:r>
              <a:rPr lang="ru-RU" sz="4500" dirty="0" err="1" smtClean="0"/>
              <a:t>гарантира</a:t>
            </a:r>
            <a:r>
              <a:rPr lang="ru-RU" sz="4500" dirty="0" smtClean="0"/>
              <a:t>, че </a:t>
            </a:r>
            <a:r>
              <a:rPr lang="ru-RU" sz="4500" dirty="0" err="1" smtClean="0"/>
              <a:t>ще</a:t>
            </a:r>
            <a:r>
              <a:rPr lang="ru-RU" sz="4500" dirty="0" smtClean="0"/>
              <a:t> </a:t>
            </a:r>
            <a:r>
              <a:rPr lang="ru-RU" sz="4500" dirty="0" err="1" smtClean="0"/>
              <a:t>успеят</a:t>
            </a:r>
            <a:r>
              <a:rPr lang="ru-RU" sz="4500" dirty="0" smtClean="0"/>
              <a:t>. </a:t>
            </a:r>
            <a:r>
              <a:rPr lang="ru-RU" sz="4500" dirty="0" err="1" smtClean="0"/>
              <a:t>Яснотата</a:t>
            </a:r>
            <a:r>
              <a:rPr lang="ru-RU" sz="4500" dirty="0" smtClean="0"/>
              <a:t> е от </a:t>
            </a:r>
            <a:r>
              <a:rPr lang="ru-RU" sz="4500" dirty="0" err="1" smtClean="0"/>
              <a:t>изключително</a:t>
            </a:r>
            <a:r>
              <a:rPr lang="ru-RU" sz="4500" dirty="0" smtClean="0"/>
              <a:t> значение за </a:t>
            </a:r>
            <a:r>
              <a:rPr lang="ru-RU" sz="4500" dirty="0" err="1" smtClean="0"/>
              <a:t>постигането</a:t>
            </a:r>
            <a:r>
              <a:rPr lang="ru-RU" sz="4500" dirty="0" smtClean="0"/>
              <a:t> на </a:t>
            </a:r>
            <a:r>
              <a:rPr lang="ru-RU" sz="4500" dirty="0" err="1" smtClean="0"/>
              <a:t>тази</a:t>
            </a:r>
            <a:r>
              <a:rPr lang="ru-RU" sz="4500" dirty="0" smtClean="0"/>
              <a:t> цел.” </a:t>
            </a:r>
          </a:p>
          <a:p>
            <a:endParaRPr lang="en-US" dirty="0"/>
          </a:p>
        </p:txBody>
      </p:sp>
    </p:spTree>
    <p:extLst>
      <p:ext uri="{BB962C8B-B14F-4D97-AF65-F5344CB8AC3E}">
        <p14:creationId xmlns:p14="http://schemas.microsoft.com/office/powerpoint/2010/main" val="23267608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сновно събитие">
  <a:themeElements>
    <a:clrScheme name="Основно събитие">
      <a:dk1>
        <a:sysClr val="windowText" lastClr="000000"/>
      </a:dk1>
      <a:lt1>
        <a:sysClr val="window" lastClr="FFFFFF"/>
      </a:lt1>
      <a:dk2>
        <a:srgbClr val="424242"/>
      </a:dk2>
      <a:lt2>
        <a:srgbClr val="C8C8C8"/>
      </a:lt2>
      <a:accent1>
        <a:srgbClr val="EE8011"/>
      </a:accent1>
      <a:accent2>
        <a:srgbClr val="CEC079"/>
      </a:accent2>
      <a:accent3>
        <a:srgbClr val="93A569"/>
      </a:accent3>
      <a:accent4>
        <a:srgbClr val="69A58B"/>
      </a:accent4>
      <a:accent5>
        <a:srgbClr val="6DAABD"/>
      </a:accent5>
      <a:accent6>
        <a:srgbClr val="B24A4B"/>
      </a:accent6>
      <a:hlink>
        <a:srgbClr val="EE8E11"/>
      </a:hlink>
      <a:folHlink>
        <a:srgbClr val="BFAE7F"/>
      </a:folHlink>
    </a:clrScheme>
    <a:fontScheme name="Основно съби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сновно съби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686B1E04-F35C-4AB5-985D-0C358CA11055}"/>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TM04033927[[fn=Основното събитие]]</Template>
  <TotalTime>943</TotalTime>
  <Words>1032</Words>
  <Application>Microsoft Office PowerPoint</Application>
  <PresentationFormat>Широк екран</PresentationFormat>
  <Paragraphs>127</Paragraphs>
  <Slides>20</Slides>
  <Notes>0</Notes>
  <HiddenSlides>0</HiddenSlides>
  <MMClips>0</MMClips>
  <ScaleCrop>false</ScaleCrop>
  <HeadingPairs>
    <vt:vector size="6" baseType="variant">
      <vt:variant>
        <vt:lpstr>Използвани шрифтове</vt:lpstr>
      </vt:variant>
      <vt:variant>
        <vt:i4>8</vt:i4>
      </vt:variant>
      <vt:variant>
        <vt:lpstr>Тема</vt:lpstr>
      </vt:variant>
      <vt:variant>
        <vt:i4>1</vt:i4>
      </vt:variant>
      <vt:variant>
        <vt:lpstr>Заглавия на слайдовете</vt:lpstr>
      </vt:variant>
      <vt:variant>
        <vt:i4>20</vt:i4>
      </vt:variant>
    </vt:vector>
  </HeadingPairs>
  <TitlesOfParts>
    <vt:vector size="29" baseType="lpstr">
      <vt:lpstr>Arial</vt:lpstr>
      <vt:lpstr>Arial Narrow</vt:lpstr>
      <vt:lpstr>Calibri</vt:lpstr>
      <vt:lpstr>Cambria</vt:lpstr>
      <vt:lpstr>Impact</vt:lpstr>
      <vt:lpstr>Roboto Condensed</vt:lpstr>
      <vt:lpstr>Tahoma</vt:lpstr>
      <vt:lpstr>Times New Roman</vt:lpstr>
      <vt:lpstr>Основно събитие</vt:lpstr>
      <vt:lpstr>ОЦЕНЯВАНЕ ПО ВРЕМЕ НА ПРОВЕЖДАНЕ НА STEM ЗАНИМАНИЯ  </vt:lpstr>
      <vt:lpstr>Оценяването е част от процеса на обучение и негов резултат</vt:lpstr>
      <vt:lpstr>   Същност на оценяването e Измерването на знания и умения и съпоставянето им с предварително зададени критерии  Оценката служи за взимане на решения. Учителите могат да използват два вида оценяване на процеса:  неформално и формално.  </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При критериалното оценяване постиженията на всеки ученик се сравняват с предварително определени стандарти (критерии). </vt:lpstr>
      <vt:lpstr>Пример (критериално оценяване)  Определянето на подразделенията на скалата става чрез сложа процедура, която се нарича “определяне на прагови стойности” Обикновено се определят една или две прагови стойности, които разделят скалата на две или три части. </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източници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ОЦЕНЯВАНЕ ПО ВРЕМЕ НА ПРОВЕЖДАНЕ НА STEM ЗАНИМАНИЯ</dc:title>
  <dc:creator>Виктория Борисова</dc:creator>
  <cp:lastModifiedBy>Виктория Борисова</cp:lastModifiedBy>
  <cp:revision>46</cp:revision>
  <dcterms:created xsi:type="dcterms:W3CDTF">2022-04-05T08:31:49Z</dcterms:created>
  <dcterms:modified xsi:type="dcterms:W3CDTF">2022-05-31T20:25:38Z</dcterms:modified>
</cp:coreProperties>
</file>