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75" r:id="rId9"/>
    <p:sldId id="276" r:id="rId10"/>
    <p:sldId id="261" r:id="rId11"/>
    <p:sldId id="262" r:id="rId12"/>
    <p:sldId id="263" r:id="rId13"/>
    <p:sldId id="264" r:id="rId14"/>
    <p:sldId id="266" r:id="rId15"/>
    <p:sldId id="267" r:id="rId16"/>
    <p:sldId id="268" r:id="rId17"/>
    <p:sldId id="269" r:id="rId18"/>
    <p:sldId id="271" r:id="rId19"/>
    <p:sldId id="270" r:id="rId20"/>
    <p:sldId id="272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nstitute-hr.com/" TargetMode="External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institute-hr.com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7C3E3B-F472-420E-A06C-EF9936678DA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D606019-EFC1-456B-969E-6ED2B328CDD9}">
      <dgm:prSet/>
      <dgm:spPr/>
      <dgm:t>
        <a:bodyPr/>
        <a:lstStyle/>
        <a:p>
          <a:r>
            <a:rPr lang="bg-BG" dirty="0" err="1"/>
            <a:t>Асертивността</a:t>
          </a:r>
          <a:r>
            <a:rPr lang="bg-BG" dirty="0"/>
            <a:t> ще ви помогне да отстоявате мнението си, да се чувствате комфортно и да изразявате правата си без да отричате правата на останалите хора.</a:t>
          </a:r>
          <a:endParaRPr lang="en-US" dirty="0"/>
        </a:p>
      </dgm:t>
    </dgm:pt>
    <dgm:pt modelId="{F68DA9BB-3114-412F-BBEB-6F5438AC8EB6}" type="parTrans" cxnId="{065FC584-8198-4910-8CB6-9A91795FB8D7}">
      <dgm:prSet/>
      <dgm:spPr/>
      <dgm:t>
        <a:bodyPr/>
        <a:lstStyle/>
        <a:p>
          <a:endParaRPr lang="en-US"/>
        </a:p>
      </dgm:t>
    </dgm:pt>
    <dgm:pt modelId="{CAE9243D-E8BF-48B3-A633-B2592BBBA7FC}" type="sibTrans" cxnId="{065FC584-8198-4910-8CB6-9A91795FB8D7}">
      <dgm:prSet/>
      <dgm:spPr/>
      <dgm:t>
        <a:bodyPr/>
        <a:lstStyle/>
        <a:p>
          <a:endParaRPr lang="en-US"/>
        </a:p>
      </dgm:t>
    </dgm:pt>
    <dgm:pt modelId="{335D78CF-47AD-4FB7-921A-9EEFFE27536A}">
      <dgm:prSet/>
      <dgm:spPr/>
      <dgm:t>
        <a:bodyPr/>
        <a:lstStyle/>
        <a:p>
          <a:r>
            <a:rPr lang="bg-BG" dirty="0"/>
            <a:t> </a:t>
          </a:r>
          <a:r>
            <a:rPr lang="bg-BG" dirty="0" err="1"/>
            <a:t>Асертивността</a:t>
          </a:r>
          <a:r>
            <a:rPr lang="bg-BG" dirty="0"/>
            <a:t> означава да окуражавате другите да изразяват открито собствените си виждания, желания, чувства, за да могат и двете страни да предприемат подходящи действия.</a:t>
          </a:r>
          <a:endParaRPr lang="en-US" dirty="0"/>
        </a:p>
      </dgm:t>
    </dgm:pt>
    <dgm:pt modelId="{A44F6D0C-12C0-407A-8472-7955676B61D8}" type="parTrans" cxnId="{9BEBEA70-9D20-46E6-B288-19AB22B3C82F}">
      <dgm:prSet/>
      <dgm:spPr/>
      <dgm:t>
        <a:bodyPr/>
        <a:lstStyle/>
        <a:p>
          <a:endParaRPr lang="en-US"/>
        </a:p>
      </dgm:t>
    </dgm:pt>
    <dgm:pt modelId="{99F32A58-30AC-4B8E-9F4F-4DDA35FD892F}" type="sibTrans" cxnId="{9BEBEA70-9D20-46E6-B288-19AB22B3C82F}">
      <dgm:prSet/>
      <dgm:spPr/>
      <dgm:t>
        <a:bodyPr/>
        <a:lstStyle/>
        <a:p>
          <a:endParaRPr lang="en-US"/>
        </a:p>
      </dgm:t>
    </dgm:pt>
    <dgm:pt modelId="{9B23AEAF-80F6-49C5-83B9-0DD5BA403A64}" type="pres">
      <dgm:prSet presAssocID="{C37C3E3B-F472-420E-A06C-EF9936678DA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F1820A-218A-4727-9346-0A11F4DBC788}" type="pres">
      <dgm:prSet presAssocID="{2D606019-EFC1-456B-969E-6ED2B328CDD9}" presName="hierRoot1" presStyleCnt="0"/>
      <dgm:spPr/>
    </dgm:pt>
    <dgm:pt modelId="{174EB8B3-ADC7-4D10-8AC0-2E732956209E}" type="pres">
      <dgm:prSet presAssocID="{2D606019-EFC1-456B-969E-6ED2B328CDD9}" presName="composite" presStyleCnt="0"/>
      <dgm:spPr/>
    </dgm:pt>
    <dgm:pt modelId="{EC0CC9CE-A3A3-49C8-90D2-E3416521E47F}" type="pres">
      <dgm:prSet presAssocID="{2D606019-EFC1-456B-969E-6ED2B328CDD9}" presName="background" presStyleLbl="node0" presStyleIdx="0" presStyleCnt="2"/>
      <dgm:spPr/>
    </dgm:pt>
    <dgm:pt modelId="{AF8BB105-B954-4C31-92A4-DE5E4517A8F4}" type="pres">
      <dgm:prSet presAssocID="{2D606019-EFC1-456B-969E-6ED2B328CDD9}" presName="text" presStyleLbl="fgAcc0" presStyleIdx="0" presStyleCnt="2">
        <dgm:presLayoutVars>
          <dgm:chPref val="3"/>
        </dgm:presLayoutVars>
      </dgm:prSet>
      <dgm:spPr/>
    </dgm:pt>
    <dgm:pt modelId="{32809414-FBAA-4345-9A6D-814376932B13}" type="pres">
      <dgm:prSet presAssocID="{2D606019-EFC1-456B-969E-6ED2B328CDD9}" presName="hierChild2" presStyleCnt="0"/>
      <dgm:spPr/>
    </dgm:pt>
    <dgm:pt modelId="{4BA9A8A1-FE3B-425C-9C09-0BD4B9F73E7D}" type="pres">
      <dgm:prSet presAssocID="{335D78CF-47AD-4FB7-921A-9EEFFE27536A}" presName="hierRoot1" presStyleCnt="0"/>
      <dgm:spPr/>
    </dgm:pt>
    <dgm:pt modelId="{619181BC-AC01-4305-9782-B9EB35412FA8}" type="pres">
      <dgm:prSet presAssocID="{335D78CF-47AD-4FB7-921A-9EEFFE27536A}" presName="composite" presStyleCnt="0"/>
      <dgm:spPr/>
    </dgm:pt>
    <dgm:pt modelId="{9C0F6A18-16B0-44C2-9725-DFBC246287F0}" type="pres">
      <dgm:prSet presAssocID="{335D78CF-47AD-4FB7-921A-9EEFFE27536A}" presName="background" presStyleLbl="node0" presStyleIdx="1" presStyleCnt="2"/>
      <dgm:spPr/>
    </dgm:pt>
    <dgm:pt modelId="{E85EC8A9-7EC4-4A1A-8043-8A359BF4D331}" type="pres">
      <dgm:prSet presAssocID="{335D78CF-47AD-4FB7-921A-9EEFFE27536A}" presName="text" presStyleLbl="fgAcc0" presStyleIdx="1" presStyleCnt="2">
        <dgm:presLayoutVars>
          <dgm:chPref val="3"/>
        </dgm:presLayoutVars>
      </dgm:prSet>
      <dgm:spPr/>
    </dgm:pt>
    <dgm:pt modelId="{E07CC8AF-AD2B-4244-A464-694A4170EC2F}" type="pres">
      <dgm:prSet presAssocID="{335D78CF-47AD-4FB7-921A-9EEFFE27536A}" presName="hierChild2" presStyleCnt="0"/>
      <dgm:spPr/>
    </dgm:pt>
  </dgm:ptLst>
  <dgm:cxnLst>
    <dgm:cxn modelId="{CF0C7B1C-3409-4B5F-9A04-CD3AB7C7F1FD}" type="presOf" srcId="{C37C3E3B-F472-420E-A06C-EF9936678DA9}" destId="{9B23AEAF-80F6-49C5-83B9-0DD5BA403A64}" srcOrd="0" destOrd="0" presId="urn:microsoft.com/office/officeart/2005/8/layout/hierarchy1"/>
    <dgm:cxn modelId="{50E0C822-7192-4796-B2D5-E1A674878144}" type="presOf" srcId="{2D606019-EFC1-456B-969E-6ED2B328CDD9}" destId="{AF8BB105-B954-4C31-92A4-DE5E4517A8F4}" srcOrd="0" destOrd="0" presId="urn:microsoft.com/office/officeart/2005/8/layout/hierarchy1"/>
    <dgm:cxn modelId="{9BEBEA70-9D20-46E6-B288-19AB22B3C82F}" srcId="{C37C3E3B-F472-420E-A06C-EF9936678DA9}" destId="{335D78CF-47AD-4FB7-921A-9EEFFE27536A}" srcOrd="1" destOrd="0" parTransId="{A44F6D0C-12C0-407A-8472-7955676B61D8}" sibTransId="{99F32A58-30AC-4B8E-9F4F-4DDA35FD892F}"/>
    <dgm:cxn modelId="{3FC2F358-5B0A-4951-9D5D-B38B9A8427C1}" type="presOf" srcId="{335D78CF-47AD-4FB7-921A-9EEFFE27536A}" destId="{E85EC8A9-7EC4-4A1A-8043-8A359BF4D331}" srcOrd="0" destOrd="0" presId="urn:microsoft.com/office/officeart/2005/8/layout/hierarchy1"/>
    <dgm:cxn modelId="{065FC584-8198-4910-8CB6-9A91795FB8D7}" srcId="{C37C3E3B-F472-420E-A06C-EF9936678DA9}" destId="{2D606019-EFC1-456B-969E-6ED2B328CDD9}" srcOrd="0" destOrd="0" parTransId="{F68DA9BB-3114-412F-BBEB-6F5438AC8EB6}" sibTransId="{CAE9243D-E8BF-48B3-A633-B2592BBBA7FC}"/>
    <dgm:cxn modelId="{71935783-F3A6-48AE-AFD1-2B01960CD78B}" type="presParOf" srcId="{9B23AEAF-80F6-49C5-83B9-0DD5BA403A64}" destId="{44F1820A-218A-4727-9346-0A11F4DBC788}" srcOrd="0" destOrd="0" presId="urn:microsoft.com/office/officeart/2005/8/layout/hierarchy1"/>
    <dgm:cxn modelId="{EA045614-9E47-4410-A5B4-54FDF9E74834}" type="presParOf" srcId="{44F1820A-218A-4727-9346-0A11F4DBC788}" destId="{174EB8B3-ADC7-4D10-8AC0-2E732956209E}" srcOrd="0" destOrd="0" presId="urn:microsoft.com/office/officeart/2005/8/layout/hierarchy1"/>
    <dgm:cxn modelId="{0A5AAFD7-3F55-4FED-8476-F7E3A452A37C}" type="presParOf" srcId="{174EB8B3-ADC7-4D10-8AC0-2E732956209E}" destId="{EC0CC9CE-A3A3-49C8-90D2-E3416521E47F}" srcOrd="0" destOrd="0" presId="urn:microsoft.com/office/officeart/2005/8/layout/hierarchy1"/>
    <dgm:cxn modelId="{E090D8FC-9007-4D4A-B6AF-AA5EA31B6C25}" type="presParOf" srcId="{174EB8B3-ADC7-4D10-8AC0-2E732956209E}" destId="{AF8BB105-B954-4C31-92A4-DE5E4517A8F4}" srcOrd="1" destOrd="0" presId="urn:microsoft.com/office/officeart/2005/8/layout/hierarchy1"/>
    <dgm:cxn modelId="{967C5EDD-7629-445F-AA03-7B07D9B1B3D6}" type="presParOf" srcId="{44F1820A-218A-4727-9346-0A11F4DBC788}" destId="{32809414-FBAA-4345-9A6D-814376932B13}" srcOrd="1" destOrd="0" presId="urn:microsoft.com/office/officeart/2005/8/layout/hierarchy1"/>
    <dgm:cxn modelId="{938971E8-99BB-4B15-B39B-DAEE0EE61A46}" type="presParOf" srcId="{9B23AEAF-80F6-49C5-83B9-0DD5BA403A64}" destId="{4BA9A8A1-FE3B-425C-9C09-0BD4B9F73E7D}" srcOrd="1" destOrd="0" presId="urn:microsoft.com/office/officeart/2005/8/layout/hierarchy1"/>
    <dgm:cxn modelId="{9E2F3E71-D43E-4F3E-8DDB-0624B9AB58EA}" type="presParOf" srcId="{4BA9A8A1-FE3B-425C-9C09-0BD4B9F73E7D}" destId="{619181BC-AC01-4305-9782-B9EB35412FA8}" srcOrd="0" destOrd="0" presId="urn:microsoft.com/office/officeart/2005/8/layout/hierarchy1"/>
    <dgm:cxn modelId="{1753FBF5-444E-452A-8944-6C96E0F33590}" type="presParOf" srcId="{619181BC-AC01-4305-9782-B9EB35412FA8}" destId="{9C0F6A18-16B0-44C2-9725-DFBC246287F0}" srcOrd="0" destOrd="0" presId="urn:microsoft.com/office/officeart/2005/8/layout/hierarchy1"/>
    <dgm:cxn modelId="{18FDE5D2-CB95-4089-BD8E-38413EEBE7E4}" type="presParOf" srcId="{619181BC-AC01-4305-9782-B9EB35412FA8}" destId="{E85EC8A9-7EC4-4A1A-8043-8A359BF4D331}" srcOrd="1" destOrd="0" presId="urn:microsoft.com/office/officeart/2005/8/layout/hierarchy1"/>
    <dgm:cxn modelId="{6855FEB9-3F5D-476B-BDB9-1730712E8566}" type="presParOf" srcId="{4BA9A8A1-FE3B-425C-9C09-0BD4B9F73E7D}" destId="{E07CC8AF-AD2B-4244-A464-694A4170EC2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BD4E49-737F-4318-873A-DF87D2096CE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527FEDE-AB5E-4E96-9F58-507BD7B54B56}">
      <dgm:prSet custT="1"/>
      <dgm:spPr/>
      <dgm:t>
        <a:bodyPr/>
        <a:lstStyle/>
        <a:p>
          <a:r>
            <a:rPr lang="bg-BG" sz="1800" dirty="0"/>
            <a:t>Опитайте се да приложите преподавателски стратегии като тези в класната си стая:</a:t>
          </a:r>
          <a:endParaRPr lang="en-US" sz="1800" dirty="0"/>
        </a:p>
      </dgm:t>
    </dgm:pt>
    <dgm:pt modelId="{D428F0E3-58B5-494C-80E0-805A867A7BD1}" type="parTrans" cxnId="{748C382F-3CDB-44F9-A0D0-812F0ADADE62}">
      <dgm:prSet/>
      <dgm:spPr/>
      <dgm:t>
        <a:bodyPr/>
        <a:lstStyle/>
        <a:p>
          <a:endParaRPr lang="en-US"/>
        </a:p>
      </dgm:t>
    </dgm:pt>
    <dgm:pt modelId="{4E2A0B55-68E1-4D7D-84A7-09E19077FA24}" type="sibTrans" cxnId="{748C382F-3CDB-44F9-A0D0-812F0ADADE62}">
      <dgm:prSet/>
      <dgm:spPr/>
      <dgm:t>
        <a:bodyPr/>
        <a:lstStyle/>
        <a:p>
          <a:endParaRPr lang="en-US"/>
        </a:p>
      </dgm:t>
    </dgm:pt>
    <dgm:pt modelId="{EDC0042E-2E12-4F75-AF03-3ED09DB2CC05}">
      <dgm:prSet custT="1"/>
      <dgm:spPr/>
      <dgm:t>
        <a:bodyPr/>
        <a:lstStyle/>
        <a:p>
          <a:r>
            <a:rPr lang="bg-BG" sz="1800" dirty="0"/>
            <a:t>Посрещнете всеки ученик и го поздравете лично при влизането му в класната стая.</a:t>
          </a:r>
          <a:endParaRPr lang="en-US" sz="1800" dirty="0"/>
        </a:p>
      </dgm:t>
    </dgm:pt>
    <dgm:pt modelId="{07640B37-2F82-4A9D-9816-2181E09C98DB}" type="parTrans" cxnId="{9DAB9088-EE48-46B2-8C4C-4B0056C5B48C}">
      <dgm:prSet/>
      <dgm:spPr/>
      <dgm:t>
        <a:bodyPr/>
        <a:lstStyle/>
        <a:p>
          <a:endParaRPr lang="en-US"/>
        </a:p>
      </dgm:t>
    </dgm:pt>
    <dgm:pt modelId="{E94A7788-211D-4999-B51E-9E47746D597C}" type="sibTrans" cxnId="{9DAB9088-EE48-46B2-8C4C-4B0056C5B48C}">
      <dgm:prSet/>
      <dgm:spPr/>
      <dgm:t>
        <a:bodyPr/>
        <a:lstStyle/>
        <a:p>
          <a:endParaRPr lang="en-US"/>
        </a:p>
      </dgm:t>
    </dgm:pt>
    <dgm:pt modelId="{E16A1CA1-1E99-4CDB-8DFC-F9A761E282DB}">
      <dgm:prSet custT="1"/>
      <dgm:spPr/>
      <dgm:t>
        <a:bodyPr/>
        <a:lstStyle/>
        <a:p>
          <a:r>
            <a:rPr lang="bg-BG" sz="1800" dirty="0"/>
            <a:t>Поговорете с учениците насаме, ако изглеждат разстроени и ги попитайте мило дали нещо не ги тревожи.</a:t>
          </a:r>
          <a:endParaRPr lang="en-US" sz="1800" dirty="0"/>
        </a:p>
      </dgm:t>
    </dgm:pt>
    <dgm:pt modelId="{D118334A-5473-4F68-BB3C-6D656BA23740}" type="parTrans" cxnId="{DC94722E-08CA-473C-B4EE-827B0F7EC884}">
      <dgm:prSet/>
      <dgm:spPr/>
      <dgm:t>
        <a:bodyPr/>
        <a:lstStyle/>
        <a:p>
          <a:endParaRPr lang="en-US"/>
        </a:p>
      </dgm:t>
    </dgm:pt>
    <dgm:pt modelId="{C7ED58B4-CF1A-49A7-BE45-B79274DABDCE}" type="sibTrans" cxnId="{DC94722E-08CA-473C-B4EE-827B0F7EC884}">
      <dgm:prSet/>
      <dgm:spPr/>
      <dgm:t>
        <a:bodyPr/>
        <a:lstStyle/>
        <a:p>
          <a:endParaRPr lang="en-US"/>
        </a:p>
      </dgm:t>
    </dgm:pt>
    <dgm:pt modelId="{8EF536C0-0460-44FE-AD34-9C78495BBE5D}">
      <dgm:prSet custT="1"/>
      <dgm:spPr/>
      <dgm:t>
        <a:bodyPr/>
        <a:lstStyle/>
        <a:p>
          <a:r>
            <a:rPr lang="bg-BG" sz="1800" dirty="0"/>
            <a:t>Помолете учениците да ви напишат писмо, в което да ви споделят предложения за това как да им помогнете да учат по-добре.</a:t>
          </a:r>
          <a:endParaRPr lang="en-US" sz="1800" dirty="0"/>
        </a:p>
      </dgm:t>
    </dgm:pt>
    <dgm:pt modelId="{F8334D32-3128-4BA1-A733-DBE128CED22B}" type="parTrans" cxnId="{11C43151-8A89-4112-A122-C663EE046AAB}">
      <dgm:prSet/>
      <dgm:spPr/>
      <dgm:t>
        <a:bodyPr/>
        <a:lstStyle/>
        <a:p>
          <a:endParaRPr lang="en-US"/>
        </a:p>
      </dgm:t>
    </dgm:pt>
    <dgm:pt modelId="{CABC7930-269B-422E-B7D4-C929287D0A68}" type="sibTrans" cxnId="{11C43151-8A89-4112-A122-C663EE046AAB}">
      <dgm:prSet/>
      <dgm:spPr/>
      <dgm:t>
        <a:bodyPr/>
        <a:lstStyle/>
        <a:p>
          <a:endParaRPr lang="en-US"/>
        </a:p>
      </dgm:t>
    </dgm:pt>
    <dgm:pt modelId="{E7D2A9C1-AA99-4843-A7F0-378BB1916092}">
      <dgm:prSet custT="1"/>
      <dgm:spPr/>
      <dgm:t>
        <a:bodyPr/>
        <a:lstStyle/>
        <a:p>
          <a:r>
            <a:rPr lang="bg-BG" sz="1600" dirty="0"/>
            <a:t>Когато забележите, че някой ученик не полага усилия или нарочно е направил нещо нередно, помислете за мотивите му и допуснете, че е възможно и друго обяснение преди да реагирате.</a:t>
          </a:r>
          <a:endParaRPr lang="en-US" sz="1600" dirty="0"/>
        </a:p>
      </dgm:t>
    </dgm:pt>
    <dgm:pt modelId="{AE8082C7-952F-40B5-8984-16EAB9B022BD}" type="parTrans" cxnId="{0044CAEF-8E38-48FD-B19C-F04915DCA02A}">
      <dgm:prSet/>
      <dgm:spPr/>
      <dgm:t>
        <a:bodyPr/>
        <a:lstStyle/>
        <a:p>
          <a:endParaRPr lang="en-US"/>
        </a:p>
      </dgm:t>
    </dgm:pt>
    <dgm:pt modelId="{6B3C2ACF-6F4C-47BC-B084-FBC0492DBCA6}" type="sibTrans" cxnId="{0044CAEF-8E38-48FD-B19C-F04915DCA02A}">
      <dgm:prSet/>
      <dgm:spPr/>
      <dgm:t>
        <a:bodyPr/>
        <a:lstStyle/>
        <a:p>
          <a:endParaRPr lang="en-US"/>
        </a:p>
      </dgm:t>
    </dgm:pt>
    <dgm:pt modelId="{D6B7C9F0-9AC1-4FC6-A136-66E82A8B031C}" type="pres">
      <dgm:prSet presAssocID="{F1BD4E49-737F-4318-873A-DF87D2096CE1}" presName="Name0" presStyleCnt="0">
        <dgm:presLayoutVars>
          <dgm:dir/>
          <dgm:resizeHandles val="exact"/>
        </dgm:presLayoutVars>
      </dgm:prSet>
      <dgm:spPr/>
    </dgm:pt>
    <dgm:pt modelId="{4C8F5257-DAEB-4569-8311-219E63D79023}" type="pres">
      <dgm:prSet presAssocID="{2527FEDE-AB5E-4E96-9F58-507BD7B54B56}" presName="node" presStyleLbl="node1" presStyleIdx="0" presStyleCnt="5">
        <dgm:presLayoutVars>
          <dgm:bulletEnabled val="1"/>
        </dgm:presLayoutVars>
      </dgm:prSet>
      <dgm:spPr/>
    </dgm:pt>
    <dgm:pt modelId="{2202972C-C640-4C53-B590-1DDF8E188831}" type="pres">
      <dgm:prSet presAssocID="{4E2A0B55-68E1-4D7D-84A7-09E19077FA24}" presName="sibTrans" presStyleLbl="sibTrans1D1" presStyleIdx="0" presStyleCnt="4"/>
      <dgm:spPr/>
    </dgm:pt>
    <dgm:pt modelId="{17583F79-E203-4ED1-9027-037B24577FD4}" type="pres">
      <dgm:prSet presAssocID="{4E2A0B55-68E1-4D7D-84A7-09E19077FA24}" presName="connectorText" presStyleLbl="sibTrans1D1" presStyleIdx="0" presStyleCnt="4"/>
      <dgm:spPr/>
    </dgm:pt>
    <dgm:pt modelId="{C5AD5EA9-AA81-4274-B0D2-83043825846F}" type="pres">
      <dgm:prSet presAssocID="{EDC0042E-2E12-4F75-AF03-3ED09DB2CC05}" presName="node" presStyleLbl="node1" presStyleIdx="1" presStyleCnt="5" custLinFactNeighborX="-2035" custLinFactNeighborY="1934">
        <dgm:presLayoutVars>
          <dgm:bulletEnabled val="1"/>
        </dgm:presLayoutVars>
      </dgm:prSet>
      <dgm:spPr/>
    </dgm:pt>
    <dgm:pt modelId="{2AE6660D-31D7-4A7B-ACFB-A7113FADC8C9}" type="pres">
      <dgm:prSet presAssocID="{E94A7788-211D-4999-B51E-9E47746D597C}" presName="sibTrans" presStyleLbl="sibTrans1D1" presStyleIdx="1" presStyleCnt="4"/>
      <dgm:spPr/>
    </dgm:pt>
    <dgm:pt modelId="{9E3B7107-8657-4B7E-868B-7A72913A8F1E}" type="pres">
      <dgm:prSet presAssocID="{E94A7788-211D-4999-B51E-9E47746D597C}" presName="connectorText" presStyleLbl="sibTrans1D1" presStyleIdx="1" presStyleCnt="4"/>
      <dgm:spPr/>
    </dgm:pt>
    <dgm:pt modelId="{35BA3368-92E6-40F8-A13A-E4385A52992D}" type="pres">
      <dgm:prSet presAssocID="{E16A1CA1-1E99-4CDB-8DFC-F9A761E282DB}" presName="node" presStyleLbl="node1" presStyleIdx="2" presStyleCnt="5">
        <dgm:presLayoutVars>
          <dgm:bulletEnabled val="1"/>
        </dgm:presLayoutVars>
      </dgm:prSet>
      <dgm:spPr/>
    </dgm:pt>
    <dgm:pt modelId="{75C1C0CD-48D6-401A-8ABB-E49BF355D7EC}" type="pres">
      <dgm:prSet presAssocID="{C7ED58B4-CF1A-49A7-BE45-B79274DABDCE}" presName="sibTrans" presStyleLbl="sibTrans1D1" presStyleIdx="2" presStyleCnt="4"/>
      <dgm:spPr/>
    </dgm:pt>
    <dgm:pt modelId="{4B8D6F7F-6662-4538-8ABE-930E203591E1}" type="pres">
      <dgm:prSet presAssocID="{C7ED58B4-CF1A-49A7-BE45-B79274DABDCE}" presName="connectorText" presStyleLbl="sibTrans1D1" presStyleIdx="2" presStyleCnt="4"/>
      <dgm:spPr/>
    </dgm:pt>
    <dgm:pt modelId="{E67D2094-69DE-449B-9271-8E0CFECEA84E}" type="pres">
      <dgm:prSet presAssocID="{8EF536C0-0460-44FE-AD34-9C78495BBE5D}" presName="node" presStyleLbl="node1" presStyleIdx="3" presStyleCnt="5">
        <dgm:presLayoutVars>
          <dgm:bulletEnabled val="1"/>
        </dgm:presLayoutVars>
      </dgm:prSet>
      <dgm:spPr/>
    </dgm:pt>
    <dgm:pt modelId="{1FCA574A-1356-4D25-AE8E-6CDBE77125BD}" type="pres">
      <dgm:prSet presAssocID="{CABC7930-269B-422E-B7D4-C929287D0A68}" presName="sibTrans" presStyleLbl="sibTrans1D1" presStyleIdx="3" presStyleCnt="4"/>
      <dgm:spPr/>
    </dgm:pt>
    <dgm:pt modelId="{1E936781-3A77-4231-9889-F8B48A567E70}" type="pres">
      <dgm:prSet presAssocID="{CABC7930-269B-422E-B7D4-C929287D0A68}" presName="connectorText" presStyleLbl="sibTrans1D1" presStyleIdx="3" presStyleCnt="4"/>
      <dgm:spPr/>
    </dgm:pt>
    <dgm:pt modelId="{52616A0B-B732-4CE6-8A2A-735407C87AD3}" type="pres">
      <dgm:prSet presAssocID="{E7D2A9C1-AA99-4843-A7F0-378BB1916092}" presName="node" presStyleLbl="node1" presStyleIdx="4" presStyleCnt="5" custScaleX="117503">
        <dgm:presLayoutVars>
          <dgm:bulletEnabled val="1"/>
        </dgm:presLayoutVars>
      </dgm:prSet>
      <dgm:spPr/>
    </dgm:pt>
  </dgm:ptLst>
  <dgm:cxnLst>
    <dgm:cxn modelId="{DA50910F-689A-44A5-95D7-D1801C885F29}" type="presOf" srcId="{EDC0042E-2E12-4F75-AF03-3ED09DB2CC05}" destId="{C5AD5EA9-AA81-4274-B0D2-83043825846F}" srcOrd="0" destOrd="0" presId="urn:microsoft.com/office/officeart/2016/7/layout/RepeatingBendingProcessNew"/>
    <dgm:cxn modelId="{8114B028-B33E-4BF1-8C78-2006B2243388}" type="presOf" srcId="{F1BD4E49-737F-4318-873A-DF87D2096CE1}" destId="{D6B7C9F0-9AC1-4FC6-A136-66E82A8B031C}" srcOrd="0" destOrd="0" presId="urn:microsoft.com/office/officeart/2016/7/layout/RepeatingBendingProcessNew"/>
    <dgm:cxn modelId="{DC94722E-08CA-473C-B4EE-827B0F7EC884}" srcId="{F1BD4E49-737F-4318-873A-DF87D2096CE1}" destId="{E16A1CA1-1E99-4CDB-8DFC-F9A761E282DB}" srcOrd="2" destOrd="0" parTransId="{D118334A-5473-4F68-BB3C-6D656BA23740}" sibTransId="{C7ED58B4-CF1A-49A7-BE45-B79274DABDCE}"/>
    <dgm:cxn modelId="{748C382F-3CDB-44F9-A0D0-812F0ADADE62}" srcId="{F1BD4E49-737F-4318-873A-DF87D2096CE1}" destId="{2527FEDE-AB5E-4E96-9F58-507BD7B54B56}" srcOrd="0" destOrd="0" parTransId="{D428F0E3-58B5-494C-80E0-805A867A7BD1}" sibTransId="{4E2A0B55-68E1-4D7D-84A7-09E19077FA24}"/>
    <dgm:cxn modelId="{13820632-FDC8-48BD-BBCB-440598AEFB6D}" type="presOf" srcId="{4E2A0B55-68E1-4D7D-84A7-09E19077FA24}" destId="{17583F79-E203-4ED1-9027-037B24577FD4}" srcOrd="1" destOrd="0" presId="urn:microsoft.com/office/officeart/2016/7/layout/RepeatingBendingProcessNew"/>
    <dgm:cxn modelId="{92171239-E30B-4E9A-807F-22270535F2F0}" type="presOf" srcId="{E7D2A9C1-AA99-4843-A7F0-378BB1916092}" destId="{52616A0B-B732-4CE6-8A2A-735407C87AD3}" srcOrd="0" destOrd="0" presId="urn:microsoft.com/office/officeart/2016/7/layout/RepeatingBendingProcessNew"/>
    <dgm:cxn modelId="{2F9F683E-16EB-4781-9463-6B06B68637FF}" type="presOf" srcId="{C7ED58B4-CF1A-49A7-BE45-B79274DABDCE}" destId="{4B8D6F7F-6662-4538-8ABE-930E203591E1}" srcOrd="1" destOrd="0" presId="urn:microsoft.com/office/officeart/2016/7/layout/RepeatingBendingProcessNew"/>
    <dgm:cxn modelId="{1DFF203F-7B99-4AF1-87FC-2D5F271B5FDD}" type="presOf" srcId="{2527FEDE-AB5E-4E96-9F58-507BD7B54B56}" destId="{4C8F5257-DAEB-4569-8311-219E63D79023}" srcOrd="0" destOrd="0" presId="urn:microsoft.com/office/officeart/2016/7/layout/RepeatingBendingProcessNew"/>
    <dgm:cxn modelId="{A5FA6244-D770-403B-815F-03BCA7AC804E}" type="presOf" srcId="{E94A7788-211D-4999-B51E-9E47746D597C}" destId="{9E3B7107-8657-4B7E-868B-7A72913A8F1E}" srcOrd="1" destOrd="0" presId="urn:microsoft.com/office/officeart/2016/7/layout/RepeatingBendingProcessNew"/>
    <dgm:cxn modelId="{0F15A86A-E1F7-44D4-A4CD-8EC11D5B3742}" type="presOf" srcId="{CABC7930-269B-422E-B7D4-C929287D0A68}" destId="{1FCA574A-1356-4D25-AE8E-6CDBE77125BD}" srcOrd="0" destOrd="0" presId="urn:microsoft.com/office/officeart/2016/7/layout/RepeatingBendingProcessNew"/>
    <dgm:cxn modelId="{B065D86D-13A9-4B0D-ACB3-7A6C314221A9}" type="presOf" srcId="{C7ED58B4-CF1A-49A7-BE45-B79274DABDCE}" destId="{75C1C0CD-48D6-401A-8ABB-E49BF355D7EC}" srcOrd="0" destOrd="0" presId="urn:microsoft.com/office/officeart/2016/7/layout/RepeatingBendingProcessNew"/>
    <dgm:cxn modelId="{11C43151-8A89-4112-A122-C663EE046AAB}" srcId="{F1BD4E49-737F-4318-873A-DF87D2096CE1}" destId="{8EF536C0-0460-44FE-AD34-9C78495BBE5D}" srcOrd="3" destOrd="0" parTransId="{F8334D32-3128-4BA1-A733-DBE128CED22B}" sibTransId="{CABC7930-269B-422E-B7D4-C929287D0A68}"/>
    <dgm:cxn modelId="{2C8B1752-1E70-49D5-8FDB-8561AEECFC1F}" type="presOf" srcId="{E16A1CA1-1E99-4CDB-8DFC-F9A761E282DB}" destId="{35BA3368-92E6-40F8-A13A-E4385A52992D}" srcOrd="0" destOrd="0" presId="urn:microsoft.com/office/officeart/2016/7/layout/RepeatingBendingProcessNew"/>
    <dgm:cxn modelId="{9DAB9088-EE48-46B2-8C4C-4B0056C5B48C}" srcId="{F1BD4E49-737F-4318-873A-DF87D2096CE1}" destId="{EDC0042E-2E12-4F75-AF03-3ED09DB2CC05}" srcOrd="1" destOrd="0" parTransId="{07640B37-2F82-4A9D-9816-2181E09C98DB}" sibTransId="{E94A7788-211D-4999-B51E-9E47746D597C}"/>
    <dgm:cxn modelId="{C502CAA1-1A9C-4343-A8D7-9D6D9FE71ED3}" type="presOf" srcId="{E94A7788-211D-4999-B51E-9E47746D597C}" destId="{2AE6660D-31D7-4A7B-ACFB-A7113FADC8C9}" srcOrd="0" destOrd="0" presId="urn:microsoft.com/office/officeart/2016/7/layout/RepeatingBendingProcessNew"/>
    <dgm:cxn modelId="{37372BA4-893C-40BC-8A90-70494C49574F}" type="presOf" srcId="{8EF536C0-0460-44FE-AD34-9C78495BBE5D}" destId="{E67D2094-69DE-449B-9271-8E0CFECEA84E}" srcOrd="0" destOrd="0" presId="urn:microsoft.com/office/officeart/2016/7/layout/RepeatingBendingProcessNew"/>
    <dgm:cxn modelId="{224616DE-4F35-4F50-9865-4CE906E1EA78}" type="presOf" srcId="{CABC7930-269B-422E-B7D4-C929287D0A68}" destId="{1E936781-3A77-4231-9889-F8B48A567E70}" srcOrd="1" destOrd="0" presId="urn:microsoft.com/office/officeart/2016/7/layout/RepeatingBendingProcessNew"/>
    <dgm:cxn modelId="{0044CAEF-8E38-48FD-B19C-F04915DCA02A}" srcId="{F1BD4E49-737F-4318-873A-DF87D2096CE1}" destId="{E7D2A9C1-AA99-4843-A7F0-378BB1916092}" srcOrd="4" destOrd="0" parTransId="{AE8082C7-952F-40B5-8984-16EAB9B022BD}" sibTransId="{6B3C2ACF-6F4C-47BC-B084-FBC0492DBCA6}"/>
    <dgm:cxn modelId="{E3F1BCF3-BC50-4E27-9CD2-DC59D2FA5532}" type="presOf" srcId="{4E2A0B55-68E1-4D7D-84A7-09E19077FA24}" destId="{2202972C-C640-4C53-B590-1DDF8E188831}" srcOrd="0" destOrd="0" presId="urn:microsoft.com/office/officeart/2016/7/layout/RepeatingBendingProcessNew"/>
    <dgm:cxn modelId="{5257F4CC-9E6D-4F6C-96C7-345C8D16377F}" type="presParOf" srcId="{D6B7C9F0-9AC1-4FC6-A136-66E82A8B031C}" destId="{4C8F5257-DAEB-4569-8311-219E63D79023}" srcOrd="0" destOrd="0" presId="urn:microsoft.com/office/officeart/2016/7/layout/RepeatingBendingProcessNew"/>
    <dgm:cxn modelId="{E3811167-6474-4AAB-966C-AFC2A9D614C3}" type="presParOf" srcId="{D6B7C9F0-9AC1-4FC6-A136-66E82A8B031C}" destId="{2202972C-C640-4C53-B590-1DDF8E188831}" srcOrd="1" destOrd="0" presId="urn:microsoft.com/office/officeart/2016/7/layout/RepeatingBendingProcessNew"/>
    <dgm:cxn modelId="{B48EDFA5-C57A-48A4-9C30-56439D7B984E}" type="presParOf" srcId="{2202972C-C640-4C53-B590-1DDF8E188831}" destId="{17583F79-E203-4ED1-9027-037B24577FD4}" srcOrd="0" destOrd="0" presId="urn:microsoft.com/office/officeart/2016/7/layout/RepeatingBendingProcessNew"/>
    <dgm:cxn modelId="{0F0EF09A-A562-40C6-81E7-D2EEE4D2185D}" type="presParOf" srcId="{D6B7C9F0-9AC1-4FC6-A136-66E82A8B031C}" destId="{C5AD5EA9-AA81-4274-B0D2-83043825846F}" srcOrd="2" destOrd="0" presId="urn:microsoft.com/office/officeart/2016/7/layout/RepeatingBendingProcessNew"/>
    <dgm:cxn modelId="{7F896811-7A08-404D-8604-3C8FEAB5DCAB}" type="presParOf" srcId="{D6B7C9F0-9AC1-4FC6-A136-66E82A8B031C}" destId="{2AE6660D-31D7-4A7B-ACFB-A7113FADC8C9}" srcOrd="3" destOrd="0" presId="urn:microsoft.com/office/officeart/2016/7/layout/RepeatingBendingProcessNew"/>
    <dgm:cxn modelId="{4121FE5F-EBDD-45A8-A098-F400263BDB20}" type="presParOf" srcId="{2AE6660D-31D7-4A7B-ACFB-A7113FADC8C9}" destId="{9E3B7107-8657-4B7E-868B-7A72913A8F1E}" srcOrd="0" destOrd="0" presId="urn:microsoft.com/office/officeart/2016/7/layout/RepeatingBendingProcessNew"/>
    <dgm:cxn modelId="{3292D405-8910-4039-8651-6D7D84846B8F}" type="presParOf" srcId="{D6B7C9F0-9AC1-4FC6-A136-66E82A8B031C}" destId="{35BA3368-92E6-40F8-A13A-E4385A52992D}" srcOrd="4" destOrd="0" presId="urn:microsoft.com/office/officeart/2016/7/layout/RepeatingBendingProcessNew"/>
    <dgm:cxn modelId="{6DFBDF3B-5AC8-4579-8A25-A9B6B0911225}" type="presParOf" srcId="{D6B7C9F0-9AC1-4FC6-A136-66E82A8B031C}" destId="{75C1C0CD-48D6-401A-8ABB-E49BF355D7EC}" srcOrd="5" destOrd="0" presId="urn:microsoft.com/office/officeart/2016/7/layout/RepeatingBendingProcessNew"/>
    <dgm:cxn modelId="{E8429412-5871-4BB2-8905-A800AD06EBF3}" type="presParOf" srcId="{75C1C0CD-48D6-401A-8ABB-E49BF355D7EC}" destId="{4B8D6F7F-6662-4538-8ABE-930E203591E1}" srcOrd="0" destOrd="0" presId="urn:microsoft.com/office/officeart/2016/7/layout/RepeatingBendingProcessNew"/>
    <dgm:cxn modelId="{2DEF339E-6E95-4AB4-95ED-26DACBDE6DCD}" type="presParOf" srcId="{D6B7C9F0-9AC1-4FC6-A136-66E82A8B031C}" destId="{E67D2094-69DE-449B-9271-8E0CFECEA84E}" srcOrd="6" destOrd="0" presId="urn:microsoft.com/office/officeart/2016/7/layout/RepeatingBendingProcessNew"/>
    <dgm:cxn modelId="{F255D3FE-294A-49D6-9953-EAF7006DBFEA}" type="presParOf" srcId="{D6B7C9F0-9AC1-4FC6-A136-66E82A8B031C}" destId="{1FCA574A-1356-4D25-AE8E-6CDBE77125BD}" srcOrd="7" destOrd="0" presId="urn:microsoft.com/office/officeart/2016/7/layout/RepeatingBendingProcessNew"/>
    <dgm:cxn modelId="{60279A56-8C76-4951-AA62-579E16B9AA9A}" type="presParOf" srcId="{1FCA574A-1356-4D25-AE8E-6CDBE77125BD}" destId="{1E936781-3A77-4231-9889-F8B48A567E70}" srcOrd="0" destOrd="0" presId="urn:microsoft.com/office/officeart/2016/7/layout/RepeatingBendingProcessNew"/>
    <dgm:cxn modelId="{F953D663-BE31-433F-8A7D-73521812EAA5}" type="presParOf" srcId="{D6B7C9F0-9AC1-4FC6-A136-66E82A8B031C}" destId="{52616A0B-B732-4CE6-8A2A-735407C87AD3}" srcOrd="8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836D73-6FD9-4CE6-832D-7C1A09815325}" type="doc">
      <dgm:prSet loTypeId="urn:microsoft.com/office/officeart/2005/8/layout/vProcess5" loCatId="process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AA9573C9-75A4-4623-8ADA-06BB1E5EE51B}">
      <dgm:prSet custT="1"/>
      <dgm:spPr/>
      <dgm:t>
        <a:bodyPr/>
        <a:lstStyle/>
        <a:p>
          <a:r>
            <a:rPr lang="bg-BG" sz="2000" dirty="0"/>
            <a:t>Колко често показвате интерес към извънкласните дейности на учениците си и към техния живот извън училище?</a:t>
          </a:r>
          <a:endParaRPr lang="en-US" sz="2000" dirty="0"/>
        </a:p>
      </dgm:t>
    </dgm:pt>
    <dgm:pt modelId="{EAE0DFA5-0E96-442E-A180-187A165D7ED2}" type="parTrans" cxnId="{5646F910-A3B5-4869-B018-07E8901B9A97}">
      <dgm:prSet/>
      <dgm:spPr/>
      <dgm:t>
        <a:bodyPr/>
        <a:lstStyle/>
        <a:p>
          <a:endParaRPr lang="en-US"/>
        </a:p>
      </dgm:t>
    </dgm:pt>
    <dgm:pt modelId="{D4A9EE21-78E9-40C3-8B02-4DE13026C479}" type="sibTrans" cxnId="{5646F910-A3B5-4869-B018-07E8901B9A97}">
      <dgm:prSet/>
      <dgm:spPr/>
      <dgm:t>
        <a:bodyPr/>
        <a:lstStyle/>
        <a:p>
          <a:endParaRPr lang="en-US"/>
        </a:p>
      </dgm:t>
    </dgm:pt>
    <dgm:pt modelId="{DE3690E2-9C30-4BDA-B409-3B1C0A51987C}">
      <dgm:prSet custT="1"/>
      <dgm:spPr/>
      <dgm:t>
        <a:bodyPr/>
        <a:lstStyle/>
        <a:p>
          <a:r>
            <a:rPr lang="bg-BG" sz="2000" dirty="0"/>
            <a:t>Как включвате възможности за учениците си да споделят свои лични преживявания, интереси и притеснения?</a:t>
          </a:r>
          <a:endParaRPr lang="en-US" sz="2000" dirty="0"/>
        </a:p>
      </dgm:t>
    </dgm:pt>
    <dgm:pt modelId="{860EAE7B-3134-46D7-B9F2-11F317D02A02}" type="parTrans" cxnId="{DED07323-7852-4064-B69F-A723C6D65DC8}">
      <dgm:prSet/>
      <dgm:spPr/>
      <dgm:t>
        <a:bodyPr/>
        <a:lstStyle/>
        <a:p>
          <a:endParaRPr lang="en-US"/>
        </a:p>
      </dgm:t>
    </dgm:pt>
    <dgm:pt modelId="{7CE66E40-E4D3-4537-91B7-DFBC454882C6}" type="sibTrans" cxnId="{DED07323-7852-4064-B69F-A723C6D65DC8}">
      <dgm:prSet/>
      <dgm:spPr/>
      <dgm:t>
        <a:bodyPr/>
        <a:lstStyle/>
        <a:p>
          <a:endParaRPr lang="en-US"/>
        </a:p>
      </dgm:t>
    </dgm:pt>
    <dgm:pt modelId="{E1C04F04-0552-4C6A-841B-0330396CC3FB}">
      <dgm:prSet custT="1"/>
      <dgm:spPr/>
      <dgm:t>
        <a:bodyPr/>
        <a:lstStyle/>
        <a:p>
          <a:r>
            <a:rPr lang="bg-BG" sz="2000" dirty="0"/>
            <a:t>Как реагирате, когато учениците изглеждат тъжни или разстроени?</a:t>
          </a:r>
          <a:endParaRPr lang="en-US" sz="2000" dirty="0"/>
        </a:p>
      </dgm:t>
    </dgm:pt>
    <dgm:pt modelId="{7235048B-9365-4B45-B378-66F309764D22}" type="parTrans" cxnId="{38235A91-74DE-4269-BEDB-47C0F9668AB2}">
      <dgm:prSet/>
      <dgm:spPr/>
      <dgm:t>
        <a:bodyPr/>
        <a:lstStyle/>
        <a:p>
          <a:endParaRPr lang="en-US"/>
        </a:p>
      </dgm:t>
    </dgm:pt>
    <dgm:pt modelId="{A10ABAB5-7761-4667-9AD1-4565ACBB20CE}" type="sibTrans" cxnId="{38235A91-74DE-4269-BEDB-47C0F9668AB2}">
      <dgm:prSet/>
      <dgm:spPr/>
      <dgm:t>
        <a:bodyPr/>
        <a:lstStyle/>
        <a:p>
          <a:endParaRPr lang="en-US"/>
        </a:p>
      </dgm:t>
    </dgm:pt>
    <dgm:pt modelId="{407C2F54-60A9-4C82-BC6F-B24676887AF5}">
      <dgm:prSet custT="1"/>
      <dgm:spPr/>
      <dgm:t>
        <a:bodyPr/>
        <a:lstStyle/>
        <a:p>
          <a:r>
            <a:rPr lang="bg-BG" sz="2000" dirty="0"/>
            <a:t>Как реагирате, когато учениците искат да говорят за проблемите, пред които са изправени без това да има връзка с вашия час?</a:t>
          </a:r>
          <a:endParaRPr lang="en-US" sz="2000" dirty="0"/>
        </a:p>
      </dgm:t>
    </dgm:pt>
    <dgm:pt modelId="{26283EF9-246F-4DB6-8E73-620721EC208C}" type="parTrans" cxnId="{BD1437E2-4F7A-4A09-9D91-8AC8475EE817}">
      <dgm:prSet/>
      <dgm:spPr/>
      <dgm:t>
        <a:bodyPr/>
        <a:lstStyle/>
        <a:p>
          <a:endParaRPr lang="en-US"/>
        </a:p>
      </dgm:t>
    </dgm:pt>
    <dgm:pt modelId="{6ABD617F-1812-43BE-9AAC-1BB27D199B0C}" type="sibTrans" cxnId="{BD1437E2-4F7A-4A09-9D91-8AC8475EE817}">
      <dgm:prSet/>
      <dgm:spPr/>
      <dgm:t>
        <a:bodyPr/>
        <a:lstStyle/>
        <a:p>
          <a:endParaRPr lang="en-US"/>
        </a:p>
      </dgm:t>
    </dgm:pt>
    <dgm:pt modelId="{A24ACBC8-2505-433A-B6CB-8500EF5F8C53}" type="pres">
      <dgm:prSet presAssocID="{DF836D73-6FD9-4CE6-832D-7C1A09815325}" presName="outerComposite" presStyleCnt="0">
        <dgm:presLayoutVars>
          <dgm:chMax val="5"/>
          <dgm:dir/>
          <dgm:resizeHandles val="exact"/>
        </dgm:presLayoutVars>
      </dgm:prSet>
      <dgm:spPr/>
    </dgm:pt>
    <dgm:pt modelId="{6F2E5252-1F95-4F5A-A750-0A68ED7B1247}" type="pres">
      <dgm:prSet presAssocID="{DF836D73-6FD9-4CE6-832D-7C1A09815325}" presName="dummyMaxCanvas" presStyleCnt="0">
        <dgm:presLayoutVars/>
      </dgm:prSet>
      <dgm:spPr/>
    </dgm:pt>
    <dgm:pt modelId="{5D500909-67F8-404A-B3A7-0930E6921386}" type="pres">
      <dgm:prSet presAssocID="{DF836D73-6FD9-4CE6-832D-7C1A09815325}" presName="FourNodes_1" presStyleLbl="node1" presStyleIdx="0" presStyleCnt="4" custLinFactNeighborX="657">
        <dgm:presLayoutVars>
          <dgm:bulletEnabled val="1"/>
        </dgm:presLayoutVars>
      </dgm:prSet>
      <dgm:spPr/>
    </dgm:pt>
    <dgm:pt modelId="{46754190-D75F-464C-BC29-CF0A9BCF1B56}" type="pres">
      <dgm:prSet presAssocID="{DF836D73-6FD9-4CE6-832D-7C1A09815325}" presName="FourNodes_2" presStyleLbl="node1" presStyleIdx="1" presStyleCnt="4">
        <dgm:presLayoutVars>
          <dgm:bulletEnabled val="1"/>
        </dgm:presLayoutVars>
      </dgm:prSet>
      <dgm:spPr/>
    </dgm:pt>
    <dgm:pt modelId="{20AD0F1E-5139-44C7-A9AF-F6F1E173B831}" type="pres">
      <dgm:prSet presAssocID="{DF836D73-6FD9-4CE6-832D-7C1A09815325}" presName="FourNodes_3" presStyleLbl="node1" presStyleIdx="2" presStyleCnt="4">
        <dgm:presLayoutVars>
          <dgm:bulletEnabled val="1"/>
        </dgm:presLayoutVars>
      </dgm:prSet>
      <dgm:spPr/>
    </dgm:pt>
    <dgm:pt modelId="{A602E45B-60FA-4CF0-AE89-EF8A8A2DF655}" type="pres">
      <dgm:prSet presAssocID="{DF836D73-6FD9-4CE6-832D-7C1A09815325}" presName="FourNodes_4" presStyleLbl="node1" presStyleIdx="3" presStyleCnt="4">
        <dgm:presLayoutVars>
          <dgm:bulletEnabled val="1"/>
        </dgm:presLayoutVars>
      </dgm:prSet>
      <dgm:spPr/>
    </dgm:pt>
    <dgm:pt modelId="{53B65511-2DB8-4E8E-9787-A0D2D92CD1D3}" type="pres">
      <dgm:prSet presAssocID="{DF836D73-6FD9-4CE6-832D-7C1A09815325}" presName="FourConn_1-2" presStyleLbl="fgAccFollowNode1" presStyleIdx="0" presStyleCnt="3">
        <dgm:presLayoutVars>
          <dgm:bulletEnabled val="1"/>
        </dgm:presLayoutVars>
      </dgm:prSet>
      <dgm:spPr/>
    </dgm:pt>
    <dgm:pt modelId="{D8EA51EE-2337-4CC9-8C18-5BB7EE5C1C81}" type="pres">
      <dgm:prSet presAssocID="{DF836D73-6FD9-4CE6-832D-7C1A09815325}" presName="FourConn_2-3" presStyleLbl="fgAccFollowNode1" presStyleIdx="1" presStyleCnt="3">
        <dgm:presLayoutVars>
          <dgm:bulletEnabled val="1"/>
        </dgm:presLayoutVars>
      </dgm:prSet>
      <dgm:spPr/>
    </dgm:pt>
    <dgm:pt modelId="{BC45BBF8-8B19-4193-8D47-73A900103512}" type="pres">
      <dgm:prSet presAssocID="{DF836D73-6FD9-4CE6-832D-7C1A09815325}" presName="FourConn_3-4" presStyleLbl="fgAccFollowNode1" presStyleIdx="2" presStyleCnt="3">
        <dgm:presLayoutVars>
          <dgm:bulletEnabled val="1"/>
        </dgm:presLayoutVars>
      </dgm:prSet>
      <dgm:spPr/>
    </dgm:pt>
    <dgm:pt modelId="{C7C11D32-66F9-4B61-9EFC-854980D4AD9D}" type="pres">
      <dgm:prSet presAssocID="{DF836D73-6FD9-4CE6-832D-7C1A09815325}" presName="FourNodes_1_text" presStyleLbl="node1" presStyleIdx="3" presStyleCnt="4">
        <dgm:presLayoutVars>
          <dgm:bulletEnabled val="1"/>
        </dgm:presLayoutVars>
      </dgm:prSet>
      <dgm:spPr/>
    </dgm:pt>
    <dgm:pt modelId="{98030824-8035-4DCC-99A7-A1AA03AB793E}" type="pres">
      <dgm:prSet presAssocID="{DF836D73-6FD9-4CE6-832D-7C1A09815325}" presName="FourNodes_2_text" presStyleLbl="node1" presStyleIdx="3" presStyleCnt="4">
        <dgm:presLayoutVars>
          <dgm:bulletEnabled val="1"/>
        </dgm:presLayoutVars>
      </dgm:prSet>
      <dgm:spPr/>
    </dgm:pt>
    <dgm:pt modelId="{D943FAF6-E8EB-45FE-B8AB-9F469D67FBD9}" type="pres">
      <dgm:prSet presAssocID="{DF836D73-6FD9-4CE6-832D-7C1A09815325}" presName="FourNodes_3_text" presStyleLbl="node1" presStyleIdx="3" presStyleCnt="4">
        <dgm:presLayoutVars>
          <dgm:bulletEnabled val="1"/>
        </dgm:presLayoutVars>
      </dgm:prSet>
      <dgm:spPr/>
    </dgm:pt>
    <dgm:pt modelId="{AF96484F-0030-493B-9C41-BE26309B1F72}" type="pres">
      <dgm:prSet presAssocID="{DF836D73-6FD9-4CE6-832D-7C1A09815325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5646F910-A3B5-4869-B018-07E8901B9A97}" srcId="{DF836D73-6FD9-4CE6-832D-7C1A09815325}" destId="{AA9573C9-75A4-4623-8ADA-06BB1E5EE51B}" srcOrd="0" destOrd="0" parTransId="{EAE0DFA5-0E96-442E-A180-187A165D7ED2}" sibTransId="{D4A9EE21-78E9-40C3-8B02-4DE13026C479}"/>
    <dgm:cxn modelId="{185DBC1F-E3FF-4CC5-9B63-2CF4CC077242}" type="presOf" srcId="{407C2F54-60A9-4C82-BC6F-B24676887AF5}" destId="{A602E45B-60FA-4CF0-AE89-EF8A8A2DF655}" srcOrd="0" destOrd="0" presId="urn:microsoft.com/office/officeart/2005/8/layout/vProcess5"/>
    <dgm:cxn modelId="{DED07323-7852-4064-B69F-A723C6D65DC8}" srcId="{DF836D73-6FD9-4CE6-832D-7C1A09815325}" destId="{DE3690E2-9C30-4BDA-B409-3B1C0A51987C}" srcOrd="1" destOrd="0" parTransId="{860EAE7B-3134-46D7-B9F2-11F317D02A02}" sibTransId="{7CE66E40-E4D3-4537-91B7-DFBC454882C6}"/>
    <dgm:cxn modelId="{FE448F27-C883-4D8E-A13B-C573ECA3B92A}" type="presOf" srcId="{E1C04F04-0552-4C6A-841B-0330396CC3FB}" destId="{D943FAF6-E8EB-45FE-B8AB-9F469D67FBD9}" srcOrd="1" destOrd="0" presId="urn:microsoft.com/office/officeart/2005/8/layout/vProcess5"/>
    <dgm:cxn modelId="{7E59DC37-D9FD-45EB-BEA5-3AB2F2F57B40}" type="presOf" srcId="{AA9573C9-75A4-4623-8ADA-06BB1E5EE51B}" destId="{C7C11D32-66F9-4B61-9EFC-854980D4AD9D}" srcOrd="1" destOrd="0" presId="urn:microsoft.com/office/officeart/2005/8/layout/vProcess5"/>
    <dgm:cxn modelId="{7EB8C33F-3464-477F-BCD7-D09284990588}" type="presOf" srcId="{DE3690E2-9C30-4BDA-B409-3B1C0A51987C}" destId="{98030824-8035-4DCC-99A7-A1AA03AB793E}" srcOrd="1" destOrd="0" presId="urn:microsoft.com/office/officeart/2005/8/layout/vProcess5"/>
    <dgm:cxn modelId="{3EACD142-843D-438E-BD9E-A35ED33E02A0}" type="presOf" srcId="{DE3690E2-9C30-4BDA-B409-3B1C0A51987C}" destId="{46754190-D75F-464C-BC29-CF0A9BCF1B56}" srcOrd="0" destOrd="0" presId="urn:microsoft.com/office/officeart/2005/8/layout/vProcess5"/>
    <dgm:cxn modelId="{415C0065-6859-42B5-9652-B86F25299318}" type="presOf" srcId="{AA9573C9-75A4-4623-8ADA-06BB1E5EE51B}" destId="{5D500909-67F8-404A-B3A7-0930E6921386}" srcOrd="0" destOrd="0" presId="urn:microsoft.com/office/officeart/2005/8/layout/vProcess5"/>
    <dgm:cxn modelId="{9B52714C-5170-464A-B5C2-2D59887858D8}" type="presOf" srcId="{DF836D73-6FD9-4CE6-832D-7C1A09815325}" destId="{A24ACBC8-2505-433A-B6CB-8500EF5F8C53}" srcOrd="0" destOrd="0" presId="urn:microsoft.com/office/officeart/2005/8/layout/vProcess5"/>
    <dgm:cxn modelId="{38235A91-74DE-4269-BEDB-47C0F9668AB2}" srcId="{DF836D73-6FD9-4CE6-832D-7C1A09815325}" destId="{E1C04F04-0552-4C6A-841B-0330396CC3FB}" srcOrd="2" destOrd="0" parTransId="{7235048B-9365-4B45-B378-66F309764D22}" sibTransId="{A10ABAB5-7761-4667-9AD1-4565ACBB20CE}"/>
    <dgm:cxn modelId="{EF1E84B8-08BF-47C0-B9D5-33DDD2BBF3B1}" type="presOf" srcId="{E1C04F04-0552-4C6A-841B-0330396CC3FB}" destId="{20AD0F1E-5139-44C7-A9AF-F6F1E173B831}" srcOrd="0" destOrd="0" presId="urn:microsoft.com/office/officeart/2005/8/layout/vProcess5"/>
    <dgm:cxn modelId="{F4D1E2BE-57B1-4017-8751-7A9AFAAA0D7A}" type="presOf" srcId="{7CE66E40-E4D3-4537-91B7-DFBC454882C6}" destId="{D8EA51EE-2337-4CC9-8C18-5BB7EE5C1C81}" srcOrd="0" destOrd="0" presId="urn:microsoft.com/office/officeart/2005/8/layout/vProcess5"/>
    <dgm:cxn modelId="{A7FF50D5-1BF5-4B04-AE51-8F22278ABB35}" type="presOf" srcId="{407C2F54-60A9-4C82-BC6F-B24676887AF5}" destId="{AF96484F-0030-493B-9C41-BE26309B1F72}" srcOrd="1" destOrd="0" presId="urn:microsoft.com/office/officeart/2005/8/layout/vProcess5"/>
    <dgm:cxn modelId="{BD1437E2-4F7A-4A09-9D91-8AC8475EE817}" srcId="{DF836D73-6FD9-4CE6-832D-7C1A09815325}" destId="{407C2F54-60A9-4C82-BC6F-B24676887AF5}" srcOrd="3" destOrd="0" parTransId="{26283EF9-246F-4DB6-8E73-620721EC208C}" sibTransId="{6ABD617F-1812-43BE-9AAC-1BB27D199B0C}"/>
    <dgm:cxn modelId="{AF7EDFEF-2300-4BDE-A98D-D4DA3E78560B}" type="presOf" srcId="{D4A9EE21-78E9-40C3-8B02-4DE13026C479}" destId="{53B65511-2DB8-4E8E-9787-A0D2D92CD1D3}" srcOrd="0" destOrd="0" presId="urn:microsoft.com/office/officeart/2005/8/layout/vProcess5"/>
    <dgm:cxn modelId="{FBEE4AF8-AA8E-4BB8-B357-E74CCB57655D}" type="presOf" srcId="{A10ABAB5-7761-4667-9AD1-4565ACBB20CE}" destId="{BC45BBF8-8B19-4193-8D47-73A900103512}" srcOrd="0" destOrd="0" presId="urn:microsoft.com/office/officeart/2005/8/layout/vProcess5"/>
    <dgm:cxn modelId="{EC7C3713-4BF2-43EF-ADD8-908B858120FB}" type="presParOf" srcId="{A24ACBC8-2505-433A-B6CB-8500EF5F8C53}" destId="{6F2E5252-1F95-4F5A-A750-0A68ED7B1247}" srcOrd="0" destOrd="0" presId="urn:microsoft.com/office/officeart/2005/8/layout/vProcess5"/>
    <dgm:cxn modelId="{2BB8CCDD-7263-4CA2-BD0C-C8BF51E46664}" type="presParOf" srcId="{A24ACBC8-2505-433A-B6CB-8500EF5F8C53}" destId="{5D500909-67F8-404A-B3A7-0930E6921386}" srcOrd="1" destOrd="0" presId="urn:microsoft.com/office/officeart/2005/8/layout/vProcess5"/>
    <dgm:cxn modelId="{178B7FD7-CED4-454C-A5F5-A9B7FB41E088}" type="presParOf" srcId="{A24ACBC8-2505-433A-B6CB-8500EF5F8C53}" destId="{46754190-D75F-464C-BC29-CF0A9BCF1B56}" srcOrd="2" destOrd="0" presId="urn:microsoft.com/office/officeart/2005/8/layout/vProcess5"/>
    <dgm:cxn modelId="{39F3BC95-FE1F-4A41-B2D2-646FD14EE997}" type="presParOf" srcId="{A24ACBC8-2505-433A-B6CB-8500EF5F8C53}" destId="{20AD0F1E-5139-44C7-A9AF-F6F1E173B831}" srcOrd="3" destOrd="0" presId="urn:microsoft.com/office/officeart/2005/8/layout/vProcess5"/>
    <dgm:cxn modelId="{50DEDFB7-A482-4B13-B653-5B9FA2423719}" type="presParOf" srcId="{A24ACBC8-2505-433A-B6CB-8500EF5F8C53}" destId="{A602E45B-60FA-4CF0-AE89-EF8A8A2DF655}" srcOrd="4" destOrd="0" presId="urn:microsoft.com/office/officeart/2005/8/layout/vProcess5"/>
    <dgm:cxn modelId="{443A40D5-AA7F-4004-A9BB-BE9BBFC21A78}" type="presParOf" srcId="{A24ACBC8-2505-433A-B6CB-8500EF5F8C53}" destId="{53B65511-2DB8-4E8E-9787-A0D2D92CD1D3}" srcOrd="5" destOrd="0" presId="urn:microsoft.com/office/officeart/2005/8/layout/vProcess5"/>
    <dgm:cxn modelId="{E74A38DB-C60C-49F3-8B30-F7BF40B25ADE}" type="presParOf" srcId="{A24ACBC8-2505-433A-B6CB-8500EF5F8C53}" destId="{D8EA51EE-2337-4CC9-8C18-5BB7EE5C1C81}" srcOrd="6" destOrd="0" presId="urn:microsoft.com/office/officeart/2005/8/layout/vProcess5"/>
    <dgm:cxn modelId="{C9405A7E-6A4C-4F25-B6BA-E4666E2F4A99}" type="presParOf" srcId="{A24ACBC8-2505-433A-B6CB-8500EF5F8C53}" destId="{BC45BBF8-8B19-4193-8D47-73A900103512}" srcOrd="7" destOrd="0" presId="urn:microsoft.com/office/officeart/2005/8/layout/vProcess5"/>
    <dgm:cxn modelId="{7F5E3B30-D19D-4B67-ACEC-16376E2CA505}" type="presParOf" srcId="{A24ACBC8-2505-433A-B6CB-8500EF5F8C53}" destId="{C7C11D32-66F9-4B61-9EFC-854980D4AD9D}" srcOrd="8" destOrd="0" presId="urn:microsoft.com/office/officeart/2005/8/layout/vProcess5"/>
    <dgm:cxn modelId="{7FDC9870-C41A-478D-AB13-DD3DC6053EB6}" type="presParOf" srcId="{A24ACBC8-2505-433A-B6CB-8500EF5F8C53}" destId="{98030824-8035-4DCC-99A7-A1AA03AB793E}" srcOrd="9" destOrd="0" presId="urn:microsoft.com/office/officeart/2005/8/layout/vProcess5"/>
    <dgm:cxn modelId="{CACFDAF5-29E5-41A4-838D-E400DE27A5C9}" type="presParOf" srcId="{A24ACBC8-2505-433A-B6CB-8500EF5F8C53}" destId="{D943FAF6-E8EB-45FE-B8AB-9F469D67FBD9}" srcOrd="10" destOrd="0" presId="urn:microsoft.com/office/officeart/2005/8/layout/vProcess5"/>
    <dgm:cxn modelId="{327EBE24-004E-4A3F-A8D2-B56EA4842105}" type="presParOf" srcId="{A24ACBC8-2505-433A-B6CB-8500EF5F8C53}" destId="{AF96484F-0030-493B-9C41-BE26309B1F7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27E489-A907-4020-A3C0-D27F882158F3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64CA4F4-38EE-47A3-A9F1-57FEB45322DA}">
      <dgm:prSet custT="1"/>
      <dgm:spPr/>
      <dgm:t>
        <a:bodyPr/>
        <a:lstStyle/>
        <a:p>
          <a:r>
            <a:rPr lang="en-US" sz="1600" dirty="0" err="1"/>
            <a:t>Колко</a:t>
          </a:r>
          <a:r>
            <a:rPr lang="en-US" sz="1600" dirty="0"/>
            <a:t> </a:t>
          </a:r>
          <a:r>
            <a:rPr lang="en-US" sz="1600" dirty="0" err="1"/>
            <a:t>често</a:t>
          </a:r>
          <a:r>
            <a:rPr lang="en-US" sz="1600" dirty="0"/>
            <a:t> </a:t>
          </a:r>
          <a:r>
            <a:rPr lang="en-US" sz="1600" dirty="0" err="1"/>
            <a:t>окуражавате</a:t>
          </a:r>
          <a:r>
            <a:rPr lang="en-US" sz="1600" dirty="0"/>
            <a:t> </a:t>
          </a:r>
          <a:r>
            <a:rPr lang="en-US" sz="1600" dirty="0" err="1"/>
            <a:t>учениците</a:t>
          </a:r>
          <a:r>
            <a:rPr lang="en-US" sz="1600" dirty="0"/>
            <a:t> </a:t>
          </a:r>
          <a:r>
            <a:rPr lang="en-US" sz="1600" dirty="0" err="1"/>
            <a:t>да</a:t>
          </a:r>
          <a:r>
            <a:rPr lang="en-US" sz="1600" dirty="0"/>
            <a:t> </a:t>
          </a:r>
          <a:r>
            <a:rPr lang="en-US" sz="1600" dirty="0" err="1"/>
            <a:t>споделят</a:t>
          </a:r>
          <a:r>
            <a:rPr lang="en-US" sz="1600" dirty="0"/>
            <a:t> </a:t>
          </a:r>
          <a:r>
            <a:rPr lang="en-US" sz="1600" dirty="0" err="1"/>
            <a:t>идеите</a:t>
          </a:r>
          <a:r>
            <a:rPr lang="en-US" sz="1600" dirty="0"/>
            <a:t> и </a:t>
          </a:r>
          <a:r>
            <a:rPr lang="en-US" sz="1600" dirty="0" err="1"/>
            <a:t>мнението</a:t>
          </a:r>
          <a:r>
            <a:rPr lang="en-US" sz="1600" dirty="0"/>
            <a:t> </a:t>
          </a:r>
          <a:r>
            <a:rPr lang="en-US" sz="1600" dirty="0" err="1"/>
            <a:t>си</a:t>
          </a:r>
          <a:r>
            <a:rPr lang="bg-BG" sz="1600" dirty="0"/>
            <a:t>?</a:t>
          </a:r>
          <a:endParaRPr lang="en-US" sz="1600" dirty="0"/>
        </a:p>
      </dgm:t>
    </dgm:pt>
    <dgm:pt modelId="{F56CE208-74B8-4533-ACF3-10194C7FBFDF}" type="parTrans" cxnId="{883184A6-6284-4F14-BAC0-4949DCC8FEBF}">
      <dgm:prSet/>
      <dgm:spPr/>
      <dgm:t>
        <a:bodyPr/>
        <a:lstStyle/>
        <a:p>
          <a:endParaRPr lang="en-US"/>
        </a:p>
      </dgm:t>
    </dgm:pt>
    <dgm:pt modelId="{C34B1FF4-9DD7-4BD9-840E-55CDD4D5BC41}" type="sibTrans" cxnId="{883184A6-6284-4F14-BAC0-4949DCC8FEBF}">
      <dgm:prSet phldrT="1" phldr="0"/>
      <dgm:spPr/>
      <dgm:t>
        <a:bodyPr/>
        <a:lstStyle/>
        <a:p>
          <a:endParaRPr lang="en-US"/>
        </a:p>
      </dgm:t>
    </dgm:pt>
    <dgm:pt modelId="{5D8636F1-57E2-4623-9E2E-7E709D75ACE5}">
      <dgm:prSet/>
      <dgm:spPr/>
      <dgm:t>
        <a:bodyPr/>
        <a:lstStyle/>
        <a:p>
          <a:r>
            <a:rPr lang="en-US" dirty="0" err="1"/>
            <a:t>Колко</a:t>
          </a:r>
          <a:r>
            <a:rPr lang="en-US" dirty="0"/>
            <a:t> </a:t>
          </a:r>
          <a:r>
            <a:rPr lang="en-US" dirty="0" err="1"/>
            <a:t>често</a:t>
          </a:r>
          <a:r>
            <a:rPr lang="bg-BG" dirty="0"/>
            <a:t> им</a:t>
          </a:r>
          <a:r>
            <a:rPr lang="en-US" dirty="0"/>
            <a:t> </a:t>
          </a:r>
          <a:r>
            <a:rPr lang="en-US" dirty="0" err="1"/>
            <a:t>давате</a:t>
          </a:r>
          <a:r>
            <a:rPr lang="en-US" dirty="0"/>
            <a:t> </a:t>
          </a:r>
          <a:r>
            <a:rPr lang="en-US" dirty="0" err="1"/>
            <a:t>възможност</a:t>
          </a:r>
          <a:r>
            <a:rPr lang="en-US" dirty="0"/>
            <a:t> </a:t>
          </a:r>
          <a:r>
            <a:rPr lang="en-US" dirty="0" err="1"/>
            <a:t>да</a:t>
          </a:r>
          <a:r>
            <a:rPr lang="en-US" dirty="0"/>
            <a:t> </a:t>
          </a:r>
          <a:r>
            <a:rPr lang="en-US" dirty="0" err="1"/>
            <a:t>отговарят</a:t>
          </a:r>
          <a:r>
            <a:rPr lang="en-US" dirty="0"/>
            <a:t> </a:t>
          </a:r>
          <a:r>
            <a:rPr lang="en-US" dirty="0" err="1"/>
            <a:t>на</a:t>
          </a:r>
          <a:r>
            <a:rPr lang="en-US" dirty="0"/>
            <a:t> </a:t>
          </a:r>
          <a:r>
            <a:rPr lang="en-US" dirty="0" err="1"/>
            <a:t>въпроси</a:t>
          </a:r>
          <a:r>
            <a:rPr lang="en-US" dirty="0"/>
            <a:t> </a:t>
          </a:r>
          <a:r>
            <a:rPr lang="en-US" dirty="0" err="1"/>
            <a:t>или</a:t>
          </a:r>
          <a:r>
            <a:rPr lang="en-US" dirty="0"/>
            <a:t> </a:t>
          </a:r>
          <a:r>
            <a:rPr lang="en-US" dirty="0" err="1"/>
            <a:t>да</a:t>
          </a:r>
          <a:r>
            <a:rPr lang="en-US" dirty="0"/>
            <a:t> </a:t>
          </a:r>
          <a:r>
            <a:rPr lang="en-US" dirty="0" err="1"/>
            <a:t>разрешават</a:t>
          </a:r>
          <a:r>
            <a:rPr lang="en-US" dirty="0"/>
            <a:t> </a:t>
          </a:r>
          <a:r>
            <a:rPr lang="en-US" dirty="0" err="1"/>
            <a:t>проблеми</a:t>
          </a:r>
          <a:r>
            <a:rPr lang="en-US" dirty="0"/>
            <a:t> </a:t>
          </a:r>
          <a:r>
            <a:rPr lang="en-US" dirty="0" err="1"/>
            <a:t>заедно</a:t>
          </a:r>
          <a:r>
            <a:rPr lang="en-US" dirty="0"/>
            <a:t> и </a:t>
          </a:r>
          <a:r>
            <a:rPr lang="en-US" dirty="0" err="1"/>
            <a:t>обсъждате</a:t>
          </a:r>
          <a:r>
            <a:rPr lang="en-US" dirty="0"/>
            <a:t> </a:t>
          </a:r>
          <a:r>
            <a:rPr lang="en-US" dirty="0" err="1"/>
            <a:t>отговорите</a:t>
          </a:r>
          <a:r>
            <a:rPr lang="en-US" dirty="0"/>
            <a:t> </a:t>
          </a:r>
          <a:r>
            <a:rPr lang="en-US" dirty="0" err="1"/>
            <a:t>им</a:t>
          </a:r>
          <a:r>
            <a:rPr lang="en-US" dirty="0"/>
            <a:t>?</a:t>
          </a:r>
        </a:p>
      </dgm:t>
    </dgm:pt>
    <dgm:pt modelId="{D852D9A3-C896-4A61-8101-3213E5A100C8}" type="parTrans" cxnId="{1AC1469D-6AFD-44D6-80D0-E4FEF04FBE1B}">
      <dgm:prSet/>
      <dgm:spPr/>
      <dgm:t>
        <a:bodyPr/>
        <a:lstStyle/>
        <a:p>
          <a:endParaRPr lang="en-US"/>
        </a:p>
      </dgm:t>
    </dgm:pt>
    <dgm:pt modelId="{D40462B6-4F96-4112-A2E8-3365C16F80E6}" type="sibTrans" cxnId="{1AC1469D-6AFD-44D6-80D0-E4FEF04FBE1B}">
      <dgm:prSet phldrT="2" phldr="0"/>
      <dgm:spPr/>
      <dgm:t>
        <a:bodyPr/>
        <a:lstStyle/>
        <a:p>
          <a:endParaRPr lang="en-US"/>
        </a:p>
      </dgm:t>
    </dgm:pt>
    <dgm:pt modelId="{E534240D-79B7-4FC5-A911-5CAECB2F9AD3}">
      <dgm:prSet/>
      <dgm:spPr/>
      <dgm:t>
        <a:bodyPr/>
        <a:lstStyle/>
        <a:p>
          <a:r>
            <a:rPr lang="en-US" dirty="0" err="1"/>
            <a:t>Как</a:t>
          </a:r>
          <a:r>
            <a:rPr lang="en-US" dirty="0"/>
            <a:t> </a:t>
          </a:r>
          <a:r>
            <a:rPr lang="en-US" dirty="0" err="1"/>
            <a:t>се</a:t>
          </a:r>
          <a:r>
            <a:rPr lang="en-US" dirty="0"/>
            <a:t> </a:t>
          </a:r>
          <a:r>
            <a:rPr lang="en-US" dirty="0" err="1"/>
            <a:t>уверявате</a:t>
          </a:r>
          <a:r>
            <a:rPr lang="en-US" dirty="0"/>
            <a:t>, </a:t>
          </a:r>
          <a:r>
            <a:rPr lang="en-US" dirty="0" err="1"/>
            <a:t>че</a:t>
          </a:r>
          <a:r>
            <a:rPr lang="en-US" dirty="0"/>
            <a:t> </a:t>
          </a:r>
          <a:r>
            <a:rPr lang="en-US" dirty="0" err="1"/>
            <a:t>всички</a:t>
          </a:r>
          <a:r>
            <a:rPr lang="en-US" dirty="0"/>
            <a:t> </a:t>
          </a:r>
          <a:r>
            <a:rPr lang="en-US" dirty="0" err="1"/>
            <a:t>ученици</a:t>
          </a:r>
          <a:r>
            <a:rPr lang="en-US" dirty="0"/>
            <a:t> </a:t>
          </a:r>
          <a:r>
            <a:rPr lang="en-US" dirty="0" err="1"/>
            <a:t>имат</a:t>
          </a:r>
          <a:r>
            <a:rPr lang="en-US" dirty="0"/>
            <a:t> </a:t>
          </a:r>
          <a:r>
            <a:rPr lang="en-US" dirty="0" err="1"/>
            <a:t>възможността</a:t>
          </a:r>
          <a:r>
            <a:rPr lang="en-US" dirty="0"/>
            <a:t> </a:t>
          </a:r>
          <a:r>
            <a:rPr lang="en-US" dirty="0" err="1"/>
            <a:t>да</a:t>
          </a:r>
          <a:r>
            <a:rPr lang="en-US" dirty="0"/>
            <a:t> </a:t>
          </a:r>
          <a:r>
            <a:rPr lang="en-US" dirty="0" err="1"/>
            <a:t>изразят</a:t>
          </a:r>
          <a:r>
            <a:rPr lang="en-US" dirty="0"/>
            <a:t> </a:t>
          </a:r>
          <a:r>
            <a:rPr lang="en-US" dirty="0" err="1"/>
            <a:t>гледната</a:t>
          </a:r>
          <a:r>
            <a:rPr lang="en-US" dirty="0"/>
            <a:t> </a:t>
          </a:r>
          <a:r>
            <a:rPr lang="en-US" dirty="0" err="1"/>
            <a:t>си</a:t>
          </a:r>
          <a:r>
            <a:rPr lang="en-US" dirty="0"/>
            <a:t> </a:t>
          </a:r>
          <a:r>
            <a:rPr lang="en-US" dirty="0" err="1"/>
            <a:t>точка</a:t>
          </a:r>
          <a:r>
            <a:rPr lang="en-US" dirty="0"/>
            <a:t>?</a:t>
          </a:r>
        </a:p>
      </dgm:t>
    </dgm:pt>
    <dgm:pt modelId="{813A3633-4620-4AB0-888D-ABBF2ABA6EE9}" type="parTrans" cxnId="{D4DC2AF0-95BB-4750-85B0-D9C5933B77D9}">
      <dgm:prSet/>
      <dgm:spPr/>
      <dgm:t>
        <a:bodyPr/>
        <a:lstStyle/>
        <a:p>
          <a:endParaRPr lang="en-US"/>
        </a:p>
      </dgm:t>
    </dgm:pt>
    <dgm:pt modelId="{8DB89523-BA91-49AA-9941-1DCAB4B0797E}" type="sibTrans" cxnId="{D4DC2AF0-95BB-4750-85B0-D9C5933B77D9}">
      <dgm:prSet phldrT="3" phldr="0"/>
      <dgm:spPr/>
      <dgm:t>
        <a:bodyPr/>
        <a:lstStyle/>
        <a:p>
          <a:endParaRPr lang="en-US"/>
        </a:p>
      </dgm:t>
    </dgm:pt>
    <dgm:pt modelId="{BD7E87C0-8B49-42F4-9829-0A17B6525077}">
      <dgm:prSet/>
      <dgm:spPr/>
      <dgm:t>
        <a:bodyPr/>
        <a:lstStyle/>
        <a:p>
          <a:r>
            <a:rPr lang="en-US"/>
            <a:t>Как показвате на учениците какво означава да проявиш уважение към мнение различно от твоето с личния си пример?</a:t>
          </a:r>
        </a:p>
      </dgm:t>
    </dgm:pt>
    <dgm:pt modelId="{31367E25-F2AB-41A2-97E2-4F653C233400}" type="parTrans" cxnId="{FA232E05-3DA9-4578-98C9-478A864FAB7C}">
      <dgm:prSet/>
      <dgm:spPr/>
      <dgm:t>
        <a:bodyPr/>
        <a:lstStyle/>
        <a:p>
          <a:endParaRPr lang="en-US"/>
        </a:p>
      </dgm:t>
    </dgm:pt>
    <dgm:pt modelId="{4E944886-7406-41F2-ABA8-427380C267E5}" type="sibTrans" cxnId="{FA232E05-3DA9-4578-98C9-478A864FAB7C}">
      <dgm:prSet phldrT="4" phldr="0"/>
      <dgm:spPr/>
      <dgm:t>
        <a:bodyPr/>
        <a:lstStyle/>
        <a:p>
          <a:endParaRPr lang="en-US"/>
        </a:p>
      </dgm:t>
    </dgm:pt>
    <dgm:pt modelId="{DF9C2973-0453-44F3-BEB1-AD29F6B1B170}">
      <dgm:prSet/>
      <dgm:spPr/>
      <dgm:t>
        <a:bodyPr/>
        <a:lstStyle/>
        <a:p>
          <a:r>
            <a:rPr lang="en-US"/>
            <a:t>Как реагирате, когато учениците задават неясни или неочаквани въпроси или изказват различно мнение?</a:t>
          </a:r>
        </a:p>
      </dgm:t>
    </dgm:pt>
    <dgm:pt modelId="{E4170842-CAAA-4CD4-86E2-A59C5B0F7EE9}" type="parTrans" cxnId="{98D7F5AE-9B05-4C80-8D32-7C3093450EDF}">
      <dgm:prSet/>
      <dgm:spPr/>
      <dgm:t>
        <a:bodyPr/>
        <a:lstStyle/>
        <a:p>
          <a:endParaRPr lang="en-US"/>
        </a:p>
      </dgm:t>
    </dgm:pt>
    <dgm:pt modelId="{4469D37E-726F-4948-AED8-05D720E9FB2D}" type="sibTrans" cxnId="{98D7F5AE-9B05-4C80-8D32-7C3093450EDF}">
      <dgm:prSet phldrT="5" phldr="0"/>
      <dgm:spPr/>
      <dgm:t>
        <a:bodyPr/>
        <a:lstStyle/>
        <a:p>
          <a:endParaRPr lang="en-US"/>
        </a:p>
      </dgm:t>
    </dgm:pt>
    <dgm:pt modelId="{DED98B6E-A88E-415C-BE3F-1B09F82B288F}">
      <dgm:prSet/>
      <dgm:spPr/>
      <dgm:t>
        <a:bodyPr/>
        <a:lstStyle/>
        <a:p>
          <a:r>
            <a:rPr lang="en-US" dirty="0" err="1"/>
            <a:t>Колко</a:t>
          </a:r>
          <a:r>
            <a:rPr lang="en-US" dirty="0"/>
            <a:t> </a:t>
          </a:r>
          <a:r>
            <a:rPr lang="en-US" dirty="0" err="1"/>
            <a:t>често</a:t>
          </a:r>
          <a:r>
            <a:rPr lang="en-US" dirty="0"/>
            <a:t> </a:t>
          </a:r>
          <a:r>
            <a:rPr lang="bg-BG" dirty="0"/>
            <a:t>им </a:t>
          </a:r>
          <a:r>
            <a:rPr lang="en-US" dirty="0" err="1"/>
            <a:t>давате</a:t>
          </a:r>
          <a:r>
            <a:rPr lang="en-US" dirty="0"/>
            <a:t> </a:t>
          </a:r>
          <a:r>
            <a:rPr lang="en-US" dirty="0" err="1"/>
            <a:t>възможност</a:t>
          </a:r>
          <a:r>
            <a:rPr lang="en-US" dirty="0"/>
            <a:t> </a:t>
          </a:r>
          <a:r>
            <a:rPr lang="en-US" dirty="0" err="1"/>
            <a:t>да</a:t>
          </a:r>
          <a:r>
            <a:rPr lang="en-US" dirty="0"/>
            <a:t> </a:t>
          </a:r>
          <a:r>
            <a:rPr lang="en-US" dirty="0" err="1"/>
            <a:t>споделят</a:t>
          </a:r>
          <a:r>
            <a:rPr lang="en-US" dirty="0"/>
            <a:t> </a:t>
          </a:r>
          <a:r>
            <a:rPr lang="en-US" dirty="0" err="1"/>
            <a:t>какво</a:t>
          </a:r>
          <a:r>
            <a:rPr lang="en-US" dirty="0"/>
            <a:t> </a:t>
          </a:r>
          <a:r>
            <a:rPr lang="en-US" dirty="0" err="1"/>
            <a:t>мислят</a:t>
          </a:r>
          <a:r>
            <a:rPr lang="en-US" dirty="0"/>
            <a:t> </a:t>
          </a:r>
          <a:r>
            <a:rPr lang="en-US" dirty="0" err="1"/>
            <a:t>за</a:t>
          </a:r>
          <a:r>
            <a:rPr lang="en-US" dirty="0"/>
            <a:t> </a:t>
          </a:r>
          <a:r>
            <a:rPr lang="en-US" dirty="0" err="1"/>
            <a:t>начина</a:t>
          </a:r>
          <a:r>
            <a:rPr lang="en-US" dirty="0"/>
            <a:t>, </a:t>
          </a:r>
          <a:r>
            <a:rPr lang="en-US" dirty="0" err="1"/>
            <a:t>по</a:t>
          </a:r>
          <a:r>
            <a:rPr lang="en-US" dirty="0"/>
            <a:t> </a:t>
          </a:r>
          <a:r>
            <a:rPr lang="en-US" dirty="0" err="1"/>
            <a:t>който</a:t>
          </a:r>
          <a:r>
            <a:rPr lang="en-US" dirty="0"/>
            <a:t> </a:t>
          </a:r>
          <a:r>
            <a:rPr lang="en-US" dirty="0" err="1"/>
            <a:t>трябва</a:t>
          </a:r>
          <a:r>
            <a:rPr lang="en-US" dirty="0"/>
            <a:t> </a:t>
          </a:r>
          <a:r>
            <a:rPr lang="en-US" dirty="0" err="1"/>
            <a:t>да</a:t>
          </a:r>
          <a:r>
            <a:rPr lang="en-US" dirty="0"/>
            <a:t> </a:t>
          </a:r>
          <a:r>
            <a:rPr lang="en-US" dirty="0" err="1"/>
            <a:t>протичат</a:t>
          </a:r>
          <a:r>
            <a:rPr lang="en-US" dirty="0"/>
            <a:t> </a:t>
          </a:r>
          <a:r>
            <a:rPr lang="en-US" dirty="0" err="1"/>
            <a:t>учебните</a:t>
          </a:r>
          <a:r>
            <a:rPr lang="en-US" dirty="0"/>
            <a:t> </a:t>
          </a:r>
          <a:r>
            <a:rPr lang="en-US" dirty="0" err="1"/>
            <a:t>дейности</a:t>
          </a:r>
          <a:r>
            <a:rPr lang="en-US" dirty="0"/>
            <a:t> </a:t>
          </a:r>
          <a:r>
            <a:rPr lang="en-US" dirty="0" err="1"/>
            <a:t>според</a:t>
          </a:r>
          <a:r>
            <a:rPr lang="en-US" dirty="0"/>
            <a:t> </a:t>
          </a:r>
          <a:r>
            <a:rPr lang="en-US" dirty="0" err="1"/>
            <a:t>тях</a:t>
          </a:r>
          <a:r>
            <a:rPr lang="en-US" dirty="0"/>
            <a:t>?</a:t>
          </a:r>
        </a:p>
      </dgm:t>
    </dgm:pt>
    <dgm:pt modelId="{D26B292D-F511-48EF-9EB3-DDDBB8EF2D88}" type="parTrans" cxnId="{C1296CE0-1EFB-46F5-97D5-82B9410AC52F}">
      <dgm:prSet/>
      <dgm:spPr/>
      <dgm:t>
        <a:bodyPr/>
        <a:lstStyle/>
        <a:p>
          <a:endParaRPr lang="en-US"/>
        </a:p>
      </dgm:t>
    </dgm:pt>
    <dgm:pt modelId="{6A2D5F27-A1D6-4F88-BA28-4380A8C9DD0D}" type="sibTrans" cxnId="{C1296CE0-1EFB-46F5-97D5-82B9410AC52F}">
      <dgm:prSet phldrT="6" phldr="0"/>
      <dgm:spPr/>
      <dgm:t>
        <a:bodyPr/>
        <a:lstStyle/>
        <a:p>
          <a:endParaRPr lang="en-US"/>
        </a:p>
      </dgm:t>
    </dgm:pt>
    <dgm:pt modelId="{A2C5A19B-3469-4EDA-B1A7-B55271361250}">
      <dgm:prSet/>
      <dgm:spPr/>
      <dgm:t>
        <a:bodyPr/>
        <a:lstStyle/>
        <a:p>
          <a:r>
            <a:rPr lang="en-US" dirty="0" err="1"/>
            <a:t>Колко</a:t>
          </a:r>
          <a:r>
            <a:rPr lang="en-US" dirty="0"/>
            <a:t> </a:t>
          </a:r>
          <a:r>
            <a:rPr lang="en-US" dirty="0" err="1"/>
            <a:t>често</a:t>
          </a:r>
          <a:r>
            <a:rPr lang="en-US" dirty="0"/>
            <a:t> </a:t>
          </a:r>
          <a:r>
            <a:rPr lang="en-US" dirty="0" err="1"/>
            <a:t>търсите</a:t>
          </a:r>
          <a:r>
            <a:rPr lang="en-US" dirty="0"/>
            <a:t> </a:t>
          </a:r>
          <a:r>
            <a:rPr lang="en-US" dirty="0" err="1"/>
            <a:t>обратна</a:t>
          </a:r>
          <a:r>
            <a:rPr lang="en-US" dirty="0"/>
            <a:t> </a:t>
          </a:r>
          <a:r>
            <a:rPr lang="en-US" dirty="0" err="1"/>
            <a:t>връзка</a:t>
          </a:r>
          <a:r>
            <a:rPr lang="en-US" dirty="0"/>
            <a:t> </a:t>
          </a:r>
          <a:r>
            <a:rPr lang="en-US" dirty="0" err="1"/>
            <a:t>от</a:t>
          </a:r>
          <a:r>
            <a:rPr lang="en-US" dirty="0"/>
            <a:t> </a:t>
          </a:r>
          <a:r>
            <a:rPr lang="en-US" dirty="0" err="1"/>
            <a:t>учениците</a:t>
          </a:r>
          <a:r>
            <a:rPr lang="en-US" dirty="0"/>
            <a:t> </a:t>
          </a:r>
          <a:r>
            <a:rPr lang="en-US" dirty="0" err="1"/>
            <a:t>за</a:t>
          </a:r>
          <a:r>
            <a:rPr lang="en-US" dirty="0"/>
            <a:t> </a:t>
          </a:r>
          <a:r>
            <a:rPr lang="en-US" dirty="0" err="1"/>
            <a:t>ефективността</a:t>
          </a:r>
          <a:r>
            <a:rPr lang="en-US" dirty="0"/>
            <a:t> </a:t>
          </a:r>
          <a:r>
            <a:rPr lang="en-US" dirty="0" err="1"/>
            <a:t>от</a:t>
          </a:r>
          <a:r>
            <a:rPr lang="en-US" dirty="0"/>
            <a:t> </a:t>
          </a:r>
          <a:r>
            <a:rPr lang="en-US" dirty="0" err="1"/>
            <a:t>учебните</a:t>
          </a:r>
          <a:r>
            <a:rPr lang="en-US" dirty="0"/>
            <a:t> </a:t>
          </a:r>
          <a:r>
            <a:rPr lang="en-US" dirty="0" err="1"/>
            <a:t>дейности</a:t>
          </a:r>
          <a:endParaRPr lang="en-US" dirty="0"/>
        </a:p>
      </dgm:t>
    </dgm:pt>
    <dgm:pt modelId="{902D359A-3AA8-400E-82A2-ECE2F6E3BDF3}" type="parTrans" cxnId="{C4C2C690-F626-4B76-89D1-982FEBF1FE5B}">
      <dgm:prSet/>
      <dgm:spPr/>
      <dgm:t>
        <a:bodyPr/>
        <a:lstStyle/>
        <a:p>
          <a:endParaRPr lang="en-US"/>
        </a:p>
      </dgm:t>
    </dgm:pt>
    <dgm:pt modelId="{6D825994-A2F4-4E70-82C5-1DEAD097F4F7}" type="sibTrans" cxnId="{C4C2C690-F626-4B76-89D1-982FEBF1FE5B}">
      <dgm:prSet phldrT="7" phldr="0"/>
      <dgm:spPr/>
      <dgm:t>
        <a:bodyPr/>
        <a:lstStyle/>
        <a:p>
          <a:endParaRPr lang="en-US"/>
        </a:p>
      </dgm:t>
    </dgm:pt>
    <dgm:pt modelId="{532B86CC-32AE-4A64-9572-5F766E9EAAB3}" type="pres">
      <dgm:prSet presAssocID="{C327E489-A907-4020-A3C0-D27F882158F3}" presName="diagram" presStyleCnt="0">
        <dgm:presLayoutVars>
          <dgm:dir/>
          <dgm:resizeHandles val="exact"/>
        </dgm:presLayoutVars>
      </dgm:prSet>
      <dgm:spPr/>
    </dgm:pt>
    <dgm:pt modelId="{32555916-3C02-47B8-ACB6-E55D661B483A}" type="pres">
      <dgm:prSet presAssocID="{564CA4F4-38EE-47A3-A9F1-57FEB45322DA}" presName="node" presStyleLbl="node1" presStyleIdx="0" presStyleCnt="7">
        <dgm:presLayoutVars>
          <dgm:bulletEnabled val="1"/>
        </dgm:presLayoutVars>
      </dgm:prSet>
      <dgm:spPr/>
    </dgm:pt>
    <dgm:pt modelId="{57ED9FA0-79B4-4AB3-87EF-2F0A79C1F8D4}" type="pres">
      <dgm:prSet presAssocID="{C34B1FF4-9DD7-4BD9-840E-55CDD4D5BC41}" presName="sibTrans" presStyleCnt="0"/>
      <dgm:spPr/>
    </dgm:pt>
    <dgm:pt modelId="{1335246E-6B4F-4E3B-9F44-C3045D8ABD3D}" type="pres">
      <dgm:prSet presAssocID="{5D8636F1-57E2-4623-9E2E-7E709D75ACE5}" presName="node" presStyleLbl="node1" presStyleIdx="1" presStyleCnt="7">
        <dgm:presLayoutVars>
          <dgm:bulletEnabled val="1"/>
        </dgm:presLayoutVars>
      </dgm:prSet>
      <dgm:spPr/>
    </dgm:pt>
    <dgm:pt modelId="{3CA249D3-6BC7-4C02-8DDF-6AB8FA951A38}" type="pres">
      <dgm:prSet presAssocID="{D40462B6-4F96-4112-A2E8-3365C16F80E6}" presName="sibTrans" presStyleCnt="0"/>
      <dgm:spPr/>
    </dgm:pt>
    <dgm:pt modelId="{03CC7A1B-AEB2-4A70-90B9-210F3DBEB3C9}" type="pres">
      <dgm:prSet presAssocID="{E534240D-79B7-4FC5-A911-5CAECB2F9AD3}" presName="node" presStyleLbl="node1" presStyleIdx="2" presStyleCnt="7">
        <dgm:presLayoutVars>
          <dgm:bulletEnabled val="1"/>
        </dgm:presLayoutVars>
      </dgm:prSet>
      <dgm:spPr/>
    </dgm:pt>
    <dgm:pt modelId="{CA1F6F2B-BDD8-4C6C-9CD6-25787B6122BE}" type="pres">
      <dgm:prSet presAssocID="{8DB89523-BA91-49AA-9941-1DCAB4B0797E}" presName="sibTrans" presStyleCnt="0"/>
      <dgm:spPr/>
    </dgm:pt>
    <dgm:pt modelId="{EB6DF18F-1250-4DAA-B8FE-C8E21612CCD2}" type="pres">
      <dgm:prSet presAssocID="{BD7E87C0-8B49-42F4-9829-0A17B6525077}" presName="node" presStyleLbl="node1" presStyleIdx="3" presStyleCnt="7">
        <dgm:presLayoutVars>
          <dgm:bulletEnabled val="1"/>
        </dgm:presLayoutVars>
      </dgm:prSet>
      <dgm:spPr/>
    </dgm:pt>
    <dgm:pt modelId="{5FAD5846-8A81-4F3C-96DF-18ECF396279E}" type="pres">
      <dgm:prSet presAssocID="{4E944886-7406-41F2-ABA8-427380C267E5}" presName="sibTrans" presStyleCnt="0"/>
      <dgm:spPr/>
    </dgm:pt>
    <dgm:pt modelId="{23965D90-1FC9-40BB-B5F4-6AB8C9102EC0}" type="pres">
      <dgm:prSet presAssocID="{DF9C2973-0453-44F3-BEB1-AD29F6B1B170}" presName="node" presStyleLbl="node1" presStyleIdx="4" presStyleCnt="7">
        <dgm:presLayoutVars>
          <dgm:bulletEnabled val="1"/>
        </dgm:presLayoutVars>
      </dgm:prSet>
      <dgm:spPr/>
    </dgm:pt>
    <dgm:pt modelId="{3A354885-E3BC-4181-847D-99D16E647DDD}" type="pres">
      <dgm:prSet presAssocID="{4469D37E-726F-4948-AED8-05D720E9FB2D}" presName="sibTrans" presStyleCnt="0"/>
      <dgm:spPr/>
    </dgm:pt>
    <dgm:pt modelId="{FA9C2C65-DE0F-4E91-A120-A6B7E58FC285}" type="pres">
      <dgm:prSet presAssocID="{DED98B6E-A88E-415C-BE3F-1B09F82B288F}" presName="node" presStyleLbl="node1" presStyleIdx="5" presStyleCnt="7">
        <dgm:presLayoutVars>
          <dgm:bulletEnabled val="1"/>
        </dgm:presLayoutVars>
      </dgm:prSet>
      <dgm:spPr/>
    </dgm:pt>
    <dgm:pt modelId="{5E89D091-05B7-4A3E-9777-4C0942D63C73}" type="pres">
      <dgm:prSet presAssocID="{6A2D5F27-A1D6-4F88-BA28-4380A8C9DD0D}" presName="sibTrans" presStyleCnt="0"/>
      <dgm:spPr/>
    </dgm:pt>
    <dgm:pt modelId="{41CA04D6-B12E-4837-B226-B8C158E495C3}" type="pres">
      <dgm:prSet presAssocID="{A2C5A19B-3469-4EDA-B1A7-B55271361250}" presName="node" presStyleLbl="node1" presStyleIdx="6" presStyleCnt="7">
        <dgm:presLayoutVars>
          <dgm:bulletEnabled val="1"/>
        </dgm:presLayoutVars>
      </dgm:prSet>
      <dgm:spPr/>
    </dgm:pt>
  </dgm:ptLst>
  <dgm:cxnLst>
    <dgm:cxn modelId="{FA232E05-3DA9-4578-98C9-478A864FAB7C}" srcId="{C327E489-A907-4020-A3C0-D27F882158F3}" destId="{BD7E87C0-8B49-42F4-9829-0A17B6525077}" srcOrd="3" destOrd="0" parTransId="{31367E25-F2AB-41A2-97E2-4F653C233400}" sibTransId="{4E944886-7406-41F2-ABA8-427380C267E5}"/>
    <dgm:cxn modelId="{7658BA08-83C2-4850-B64F-6605AAF20437}" type="presOf" srcId="{A2C5A19B-3469-4EDA-B1A7-B55271361250}" destId="{41CA04D6-B12E-4837-B226-B8C158E495C3}" srcOrd="0" destOrd="0" presId="urn:microsoft.com/office/officeart/2005/8/layout/default"/>
    <dgm:cxn modelId="{6535773C-DBCD-4F44-BD1D-B69783358A89}" type="presOf" srcId="{BD7E87C0-8B49-42F4-9829-0A17B6525077}" destId="{EB6DF18F-1250-4DAA-B8FE-C8E21612CCD2}" srcOrd="0" destOrd="0" presId="urn:microsoft.com/office/officeart/2005/8/layout/default"/>
    <dgm:cxn modelId="{C4C2C690-F626-4B76-89D1-982FEBF1FE5B}" srcId="{C327E489-A907-4020-A3C0-D27F882158F3}" destId="{A2C5A19B-3469-4EDA-B1A7-B55271361250}" srcOrd="6" destOrd="0" parTransId="{902D359A-3AA8-400E-82A2-ECE2F6E3BDF3}" sibTransId="{6D825994-A2F4-4E70-82C5-1DEAD097F4F7}"/>
    <dgm:cxn modelId="{1AC1469D-6AFD-44D6-80D0-E4FEF04FBE1B}" srcId="{C327E489-A907-4020-A3C0-D27F882158F3}" destId="{5D8636F1-57E2-4623-9E2E-7E709D75ACE5}" srcOrd="1" destOrd="0" parTransId="{D852D9A3-C896-4A61-8101-3213E5A100C8}" sibTransId="{D40462B6-4F96-4112-A2E8-3365C16F80E6}"/>
    <dgm:cxn modelId="{883184A6-6284-4F14-BAC0-4949DCC8FEBF}" srcId="{C327E489-A907-4020-A3C0-D27F882158F3}" destId="{564CA4F4-38EE-47A3-A9F1-57FEB45322DA}" srcOrd="0" destOrd="0" parTransId="{F56CE208-74B8-4533-ACF3-10194C7FBFDF}" sibTransId="{C34B1FF4-9DD7-4BD9-840E-55CDD4D5BC41}"/>
    <dgm:cxn modelId="{2C1315A8-6508-4587-BD5D-AB0201E49B19}" type="presOf" srcId="{C327E489-A907-4020-A3C0-D27F882158F3}" destId="{532B86CC-32AE-4A64-9572-5F766E9EAAB3}" srcOrd="0" destOrd="0" presId="urn:microsoft.com/office/officeart/2005/8/layout/default"/>
    <dgm:cxn modelId="{98D7F5AE-9B05-4C80-8D32-7C3093450EDF}" srcId="{C327E489-A907-4020-A3C0-D27F882158F3}" destId="{DF9C2973-0453-44F3-BEB1-AD29F6B1B170}" srcOrd="4" destOrd="0" parTransId="{E4170842-CAAA-4CD4-86E2-A59C5B0F7EE9}" sibTransId="{4469D37E-726F-4948-AED8-05D720E9FB2D}"/>
    <dgm:cxn modelId="{C4F7E8AF-1275-4872-B4B8-A7CAA65A70DA}" type="presOf" srcId="{E534240D-79B7-4FC5-A911-5CAECB2F9AD3}" destId="{03CC7A1B-AEB2-4A70-90B9-210F3DBEB3C9}" srcOrd="0" destOrd="0" presId="urn:microsoft.com/office/officeart/2005/8/layout/default"/>
    <dgm:cxn modelId="{08FDB8CF-45F7-4D76-9C4D-F650296F05EE}" type="presOf" srcId="{564CA4F4-38EE-47A3-A9F1-57FEB45322DA}" destId="{32555916-3C02-47B8-ACB6-E55D661B483A}" srcOrd="0" destOrd="0" presId="urn:microsoft.com/office/officeart/2005/8/layout/default"/>
    <dgm:cxn modelId="{C1296CE0-1EFB-46F5-97D5-82B9410AC52F}" srcId="{C327E489-A907-4020-A3C0-D27F882158F3}" destId="{DED98B6E-A88E-415C-BE3F-1B09F82B288F}" srcOrd="5" destOrd="0" parTransId="{D26B292D-F511-48EF-9EB3-DDDBB8EF2D88}" sibTransId="{6A2D5F27-A1D6-4F88-BA28-4380A8C9DD0D}"/>
    <dgm:cxn modelId="{69EB13E4-9D11-4A41-B212-49E0C57DD651}" type="presOf" srcId="{5D8636F1-57E2-4623-9E2E-7E709D75ACE5}" destId="{1335246E-6B4F-4E3B-9F44-C3045D8ABD3D}" srcOrd="0" destOrd="0" presId="urn:microsoft.com/office/officeart/2005/8/layout/default"/>
    <dgm:cxn modelId="{321A22E8-AEFF-465A-A7E2-A6EDB678A1BA}" type="presOf" srcId="{DED98B6E-A88E-415C-BE3F-1B09F82B288F}" destId="{FA9C2C65-DE0F-4E91-A120-A6B7E58FC285}" srcOrd="0" destOrd="0" presId="urn:microsoft.com/office/officeart/2005/8/layout/default"/>
    <dgm:cxn modelId="{4DFC1DEE-22B9-4B88-94E5-A18DFC2C4E22}" type="presOf" srcId="{DF9C2973-0453-44F3-BEB1-AD29F6B1B170}" destId="{23965D90-1FC9-40BB-B5F4-6AB8C9102EC0}" srcOrd="0" destOrd="0" presId="urn:microsoft.com/office/officeart/2005/8/layout/default"/>
    <dgm:cxn modelId="{D4DC2AF0-95BB-4750-85B0-D9C5933B77D9}" srcId="{C327E489-A907-4020-A3C0-D27F882158F3}" destId="{E534240D-79B7-4FC5-A911-5CAECB2F9AD3}" srcOrd="2" destOrd="0" parTransId="{813A3633-4620-4AB0-888D-ABBF2ABA6EE9}" sibTransId="{8DB89523-BA91-49AA-9941-1DCAB4B0797E}"/>
    <dgm:cxn modelId="{6B477504-99CF-40DA-AAAF-A8DEFD197745}" type="presParOf" srcId="{532B86CC-32AE-4A64-9572-5F766E9EAAB3}" destId="{32555916-3C02-47B8-ACB6-E55D661B483A}" srcOrd="0" destOrd="0" presId="urn:microsoft.com/office/officeart/2005/8/layout/default"/>
    <dgm:cxn modelId="{3271202C-80DE-43A6-9126-8133F6C63706}" type="presParOf" srcId="{532B86CC-32AE-4A64-9572-5F766E9EAAB3}" destId="{57ED9FA0-79B4-4AB3-87EF-2F0A79C1F8D4}" srcOrd="1" destOrd="0" presId="urn:microsoft.com/office/officeart/2005/8/layout/default"/>
    <dgm:cxn modelId="{FB8112AC-5045-431B-B358-DB800161506A}" type="presParOf" srcId="{532B86CC-32AE-4A64-9572-5F766E9EAAB3}" destId="{1335246E-6B4F-4E3B-9F44-C3045D8ABD3D}" srcOrd="2" destOrd="0" presId="urn:microsoft.com/office/officeart/2005/8/layout/default"/>
    <dgm:cxn modelId="{2792E338-AE2C-44E0-9CA6-C45617B2294D}" type="presParOf" srcId="{532B86CC-32AE-4A64-9572-5F766E9EAAB3}" destId="{3CA249D3-6BC7-4C02-8DDF-6AB8FA951A38}" srcOrd="3" destOrd="0" presId="urn:microsoft.com/office/officeart/2005/8/layout/default"/>
    <dgm:cxn modelId="{94B7C531-A017-4D16-81E9-FEC955877680}" type="presParOf" srcId="{532B86CC-32AE-4A64-9572-5F766E9EAAB3}" destId="{03CC7A1B-AEB2-4A70-90B9-210F3DBEB3C9}" srcOrd="4" destOrd="0" presId="urn:microsoft.com/office/officeart/2005/8/layout/default"/>
    <dgm:cxn modelId="{BFB10F9A-FBB7-4AEF-9FB7-27ACDC7A0674}" type="presParOf" srcId="{532B86CC-32AE-4A64-9572-5F766E9EAAB3}" destId="{CA1F6F2B-BDD8-4C6C-9CD6-25787B6122BE}" srcOrd="5" destOrd="0" presId="urn:microsoft.com/office/officeart/2005/8/layout/default"/>
    <dgm:cxn modelId="{D9C5ED30-B3F3-4CFC-AEC7-149AD5E1E00D}" type="presParOf" srcId="{532B86CC-32AE-4A64-9572-5F766E9EAAB3}" destId="{EB6DF18F-1250-4DAA-B8FE-C8E21612CCD2}" srcOrd="6" destOrd="0" presId="urn:microsoft.com/office/officeart/2005/8/layout/default"/>
    <dgm:cxn modelId="{87109524-2879-42F3-BF70-72BD0F66734F}" type="presParOf" srcId="{532B86CC-32AE-4A64-9572-5F766E9EAAB3}" destId="{5FAD5846-8A81-4F3C-96DF-18ECF396279E}" srcOrd="7" destOrd="0" presId="urn:microsoft.com/office/officeart/2005/8/layout/default"/>
    <dgm:cxn modelId="{43C9C915-7700-4C4A-A096-17B9587742C4}" type="presParOf" srcId="{532B86CC-32AE-4A64-9572-5F766E9EAAB3}" destId="{23965D90-1FC9-40BB-B5F4-6AB8C9102EC0}" srcOrd="8" destOrd="0" presId="urn:microsoft.com/office/officeart/2005/8/layout/default"/>
    <dgm:cxn modelId="{7AFF5C61-A1BD-4C6E-A1AD-313963A01152}" type="presParOf" srcId="{532B86CC-32AE-4A64-9572-5F766E9EAAB3}" destId="{3A354885-E3BC-4181-847D-99D16E647DDD}" srcOrd="9" destOrd="0" presId="urn:microsoft.com/office/officeart/2005/8/layout/default"/>
    <dgm:cxn modelId="{90A05853-27F4-4E1D-80B1-2A5C4195AA15}" type="presParOf" srcId="{532B86CC-32AE-4A64-9572-5F766E9EAAB3}" destId="{FA9C2C65-DE0F-4E91-A120-A6B7E58FC285}" srcOrd="10" destOrd="0" presId="urn:microsoft.com/office/officeart/2005/8/layout/default"/>
    <dgm:cxn modelId="{C39534D3-242A-409F-A5F0-760DA3779D62}" type="presParOf" srcId="{532B86CC-32AE-4A64-9572-5F766E9EAAB3}" destId="{5E89D091-05B7-4A3E-9777-4C0942D63C73}" srcOrd="11" destOrd="0" presId="urn:microsoft.com/office/officeart/2005/8/layout/default"/>
    <dgm:cxn modelId="{B86E1C17-6FEB-4341-B72B-0CF61A929A47}" type="presParOf" srcId="{532B86CC-32AE-4A64-9572-5F766E9EAAB3}" destId="{41CA04D6-B12E-4837-B226-B8C158E495C3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519CBD-1A7C-47D4-934F-11CA17EBDC8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532B218-1680-4DBA-9EA3-15AA16DA06CF}">
      <dgm:prSet/>
      <dgm:spPr/>
      <dgm:t>
        <a:bodyPr/>
        <a:lstStyle/>
        <a:p>
          <a:r>
            <a:rPr lang="bg-BG" dirty="0"/>
            <a:t>Установете и илюстрирайте очаквания за уважително общуване в класната стая, особено в конфликтни ситуации. Попитайте, например, учениците си как изглежда, звучи и те кара да се чувстваш уважителното общуване.</a:t>
          </a:r>
          <a:endParaRPr lang="en-US" dirty="0"/>
        </a:p>
      </dgm:t>
    </dgm:pt>
    <dgm:pt modelId="{4AE8B092-2360-47A7-9C45-B9596E7DC453}" type="parTrans" cxnId="{2EDC379A-2367-4859-AC1B-E0AEC7381F64}">
      <dgm:prSet/>
      <dgm:spPr/>
      <dgm:t>
        <a:bodyPr/>
        <a:lstStyle/>
        <a:p>
          <a:endParaRPr lang="en-US"/>
        </a:p>
      </dgm:t>
    </dgm:pt>
    <dgm:pt modelId="{668E46FA-6D46-4C3D-A7B8-0074D65E58E7}" type="sibTrans" cxnId="{2EDC379A-2367-4859-AC1B-E0AEC7381F64}">
      <dgm:prSet/>
      <dgm:spPr/>
      <dgm:t>
        <a:bodyPr/>
        <a:lstStyle/>
        <a:p>
          <a:endParaRPr lang="en-US"/>
        </a:p>
      </dgm:t>
    </dgm:pt>
    <dgm:pt modelId="{A0B9AAC5-5380-4F04-A224-89328D92BF44}">
      <dgm:prSet/>
      <dgm:spPr/>
      <dgm:t>
        <a:bodyPr/>
        <a:lstStyle/>
        <a:p>
          <a:r>
            <a:rPr lang="bg-BG"/>
            <a:t>Използвайте дискусии в работата на учениците по групи или когато класът работи заедно като част от учебните дейности.</a:t>
          </a:r>
          <a:endParaRPr lang="en-US"/>
        </a:p>
      </dgm:t>
    </dgm:pt>
    <dgm:pt modelId="{65413CFC-E673-4BFE-8EAE-E0111347EB7B}" type="parTrans" cxnId="{1EDFA0C0-FD3E-463E-8BB4-A6D8D10818CE}">
      <dgm:prSet/>
      <dgm:spPr/>
      <dgm:t>
        <a:bodyPr/>
        <a:lstStyle/>
        <a:p>
          <a:endParaRPr lang="en-US"/>
        </a:p>
      </dgm:t>
    </dgm:pt>
    <dgm:pt modelId="{EBF0BC3B-B39A-4E25-8A67-772AF7B68B28}" type="sibTrans" cxnId="{1EDFA0C0-FD3E-463E-8BB4-A6D8D10818CE}">
      <dgm:prSet/>
      <dgm:spPr/>
      <dgm:t>
        <a:bodyPr/>
        <a:lstStyle/>
        <a:p>
          <a:endParaRPr lang="en-US"/>
        </a:p>
      </dgm:t>
    </dgm:pt>
    <dgm:pt modelId="{CD65F675-6544-472A-9CD9-B61C8E856F00}">
      <dgm:prSet/>
      <dgm:spPr/>
      <dgm:t>
        <a:bodyPr/>
        <a:lstStyle/>
        <a:p>
          <a:r>
            <a:rPr lang="bg-BG" dirty="0"/>
            <a:t>Дайте възможност на учениците да споделят мнението си относно как да организирате конкретни учебни дейности или как да подходите при разрешаването на противоречия в класната стая.</a:t>
          </a:r>
          <a:endParaRPr lang="en-US" dirty="0"/>
        </a:p>
      </dgm:t>
    </dgm:pt>
    <dgm:pt modelId="{568762CE-FBD3-4BB4-8F9B-234B30080898}" type="parTrans" cxnId="{4BD604E6-D6F0-4B14-A72C-3DCDD80C76B3}">
      <dgm:prSet/>
      <dgm:spPr/>
      <dgm:t>
        <a:bodyPr/>
        <a:lstStyle/>
        <a:p>
          <a:endParaRPr lang="en-US"/>
        </a:p>
      </dgm:t>
    </dgm:pt>
    <dgm:pt modelId="{97607C35-E504-44B0-BE44-E69F23364606}" type="sibTrans" cxnId="{4BD604E6-D6F0-4B14-A72C-3DCDD80C76B3}">
      <dgm:prSet/>
      <dgm:spPr/>
      <dgm:t>
        <a:bodyPr/>
        <a:lstStyle/>
        <a:p>
          <a:endParaRPr lang="en-US"/>
        </a:p>
      </dgm:t>
    </dgm:pt>
    <dgm:pt modelId="{F3D6C8F4-DC75-4645-942C-1C45A0A6F2FA}">
      <dgm:prSet/>
      <dgm:spPr/>
      <dgm:t>
        <a:bodyPr/>
        <a:lstStyle/>
        <a:p>
          <a:r>
            <a:rPr lang="bg-BG"/>
            <a:t>Помолете учениците да дадат обратна връзка един на друг относно това до каква степен работата им отговаря на установените критерии.</a:t>
          </a:r>
          <a:endParaRPr lang="en-US"/>
        </a:p>
      </dgm:t>
    </dgm:pt>
    <dgm:pt modelId="{73FD8171-4882-46BF-8FF1-3DFF671EAA60}" type="parTrans" cxnId="{933FEDF9-C869-4EC3-B92F-94AEC3339723}">
      <dgm:prSet/>
      <dgm:spPr/>
      <dgm:t>
        <a:bodyPr/>
        <a:lstStyle/>
        <a:p>
          <a:endParaRPr lang="en-US"/>
        </a:p>
      </dgm:t>
    </dgm:pt>
    <dgm:pt modelId="{C009B8E4-6C3F-4B53-BAE7-EA3165D3EF24}" type="sibTrans" cxnId="{933FEDF9-C869-4EC3-B92F-94AEC3339723}">
      <dgm:prSet/>
      <dgm:spPr/>
      <dgm:t>
        <a:bodyPr/>
        <a:lstStyle/>
        <a:p>
          <a:endParaRPr lang="en-US"/>
        </a:p>
      </dgm:t>
    </dgm:pt>
    <dgm:pt modelId="{EF8E6FD9-74D7-4690-830F-765040E42B6E}" type="pres">
      <dgm:prSet presAssocID="{2F519CBD-1A7C-47D4-934F-11CA17EBDC86}" presName="linear" presStyleCnt="0">
        <dgm:presLayoutVars>
          <dgm:animLvl val="lvl"/>
          <dgm:resizeHandles val="exact"/>
        </dgm:presLayoutVars>
      </dgm:prSet>
      <dgm:spPr/>
    </dgm:pt>
    <dgm:pt modelId="{107953E3-37DD-432E-B828-E171EDEB67FE}" type="pres">
      <dgm:prSet presAssocID="{1532B218-1680-4DBA-9EA3-15AA16DA06C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A93250E-5CAD-4515-834E-96C41E0E31B1}" type="pres">
      <dgm:prSet presAssocID="{668E46FA-6D46-4C3D-A7B8-0074D65E58E7}" presName="spacer" presStyleCnt="0"/>
      <dgm:spPr/>
    </dgm:pt>
    <dgm:pt modelId="{4A7C3753-AB71-4C35-B9BF-CBC2A2313F5B}" type="pres">
      <dgm:prSet presAssocID="{A0B9AAC5-5380-4F04-A224-89328D92BF4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C8122D0-6272-445B-9641-BE910B440156}" type="pres">
      <dgm:prSet presAssocID="{EBF0BC3B-B39A-4E25-8A67-772AF7B68B28}" presName="spacer" presStyleCnt="0"/>
      <dgm:spPr/>
    </dgm:pt>
    <dgm:pt modelId="{F77E2838-06ED-4A99-B396-F11430F1595C}" type="pres">
      <dgm:prSet presAssocID="{CD65F675-6544-472A-9CD9-B61C8E856F0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F9776BB-D22B-40E9-92B1-F6333715827B}" type="pres">
      <dgm:prSet presAssocID="{97607C35-E504-44B0-BE44-E69F23364606}" presName="spacer" presStyleCnt="0"/>
      <dgm:spPr/>
    </dgm:pt>
    <dgm:pt modelId="{022F9F76-154E-4B0E-99CE-5BC38827DE00}" type="pres">
      <dgm:prSet presAssocID="{F3D6C8F4-DC75-4645-942C-1C45A0A6F2F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CFBB110-46A3-46F6-B6ED-DB7B931C5060}" type="presOf" srcId="{CD65F675-6544-472A-9CD9-B61C8E856F00}" destId="{F77E2838-06ED-4A99-B396-F11430F1595C}" srcOrd="0" destOrd="0" presId="urn:microsoft.com/office/officeart/2005/8/layout/vList2"/>
    <dgm:cxn modelId="{4B67364C-05F0-4DDE-AC3B-886BA0AC6BE8}" type="presOf" srcId="{A0B9AAC5-5380-4F04-A224-89328D92BF44}" destId="{4A7C3753-AB71-4C35-B9BF-CBC2A2313F5B}" srcOrd="0" destOrd="0" presId="urn:microsoft.com/office/officeart/2005/8/layout/vList2"/>
    <dgm:cxn modelId="{90AB9974-4C68-4428-A127-6F8ED7CF0C85}" type="presOf" srcId="{1532B218-1680-4DBA-9EA3-15AA16DA06CF}" destId="{107953E3-37DD-432E-B828-E171EDEB67FE}" srcOrd="0" destOrd="0" presId="urn:microsoft.com/office/officeart/2005/8/layout/vList2"/>
    <dgm:cxn modelId="{998FA386-338C-432B-A775-AF61BEDBA804}" type="presOf" srcId="{F3D6C8F4-DC75-4645-942C-1C45A0A6F2FA}" destId="{022F9F76-154E-4B0E-99CE-5BC38827DE00}" srcOrd="0" destOrd="0" presId="urn:microsoft.com/office/officeart/2005/8/layout/vList2"/>
    <dgm:cxn modelId="{2EDC379A-2367-4859-AC1B-E0AEC7381F64}" srcId="{2F519CBD-1A7C-47D4-934F-11CA17EBDC86}" destId="{1532B218-1680-4DBA-9EA3-15AA16DA06CF}" srcOrd="0" destOrd="0" parTransId="{4AE8B092-2360-47A7-9C45-B9596E7DC453}" sibTransId="{668E46FA-6D46-4C3D-A7B8-0074D65E58E7}"/>
    <dgm:cxn modelId="{6AAE8BA6-CC5F-40B2-94A5-B71832BE4FC7}" type="presOf" srcId="{2F519CBD-1A7C-47D4-934F-11CA17EBDC86}" destId="{EF8E6FD9-74D7-4690-830F-765040E42B6E}" srcOrd="0" destOrd="0" presId="urn:microsoft.com/office/officeart/2005/8/layout/vList2"/>
    <dgm:cxn modelId="{1EDFA0C0-FD3E-463E-8BB4-A6D8D10818CE}" srcId="{2F519CBD-1A7C-47D4-934F-11CA17EBDC86}" destId="{A0B9AAC5-5380-4F04-A224-89328D92BF44}" srcOrd="1" destOrd="0" parTransId="{65413CFC-E673-4BFE-8EAE-E0111347EB7B}" sibTransId="{EBF0BC3B-B39A-4E25-8A67-772AF7B68B28}"/>
    <dgm:cxn modelId="{4BD604E6-D6F0-4B14-A72C-3DCDD80C76B3}" srcId="{2F519CBD-1A7C-47D4-934F-11CA17EBDC86}" destId="{CD65F675-6544-472A-9CD9-B61C8E856F00}" srcOrd="2" destOrd="0" parTransId="{568762CE-FBD3-4BB4-8F9B-234B30080898}" sibTransId="{97607C35-E504-44B0-BE44-E69F23364606}"/>
    <dgm:cxn modelId="{933FEDF9-C869-4EC3-B92F-94AEC3339723}" srcId="{2F519CBD-1A7C-47D4-934F-11CA17EBDC86}" destId="{F3D6C8F4-DC75-4645-942C-1C45A0A6F2FA}" srcOrd="3" destOrd="0" parTransId="{73FD8171-4882-46BF-8FF1-3DFF671EAA60}" sibTransId="{C009B8E4-6C3F-4B53-BAE7-EA3165D3EF24}"/>
    <dgm:cxn modelId="{A7EA87B8-A6A3-449D-AB9A-8754D2032E6B}" type="presParOf" srcId="{EF8E6FD9-74D7-4690-830F-765040E42B6E}" destId="{107953E3-37DD-432E-B828-E171EDEB67FE}" srcOrd="0" destOrd="0" presId="urn:microsoft.com/office/officeart/2005/8/layout/vList2"/>
    <dgm:cxn modelId="{3E921361-357D-461C-80E2-3CE249701688}" type="presParOf" srcId="{EF8E6FD9-74D7-4690-830F-765040E42B6E}" destId="{AA93250E-5CAD-4515-834E-96C41E0E31B1}" srcOrd="1" destOrd="0" presId="urn:microsoft.com/office/officeart/2005/8/layout/vList2"/>
    <dgm:cxn modelId="{3A377EB6-744C-4F8C-AC79-574215652E51}" type="presParOf" srcId="{EF8E6FD9-74D7-4690-830F-765040E42B6E}" destId="{4A7C3753-AB71-4C35-B9BF-CBC2A2313F5B}" srcOrd="2" destOrd="0" presId="urn:microsoft.com/office/officeart/2005/8/layout/vList2"/>
    <dgm:cxn modelId="{0747D5B6-9864-4DAF-9841-A75E1C8B493D}" type="presParOf" srcId="{EF8E6FD9-74D7-4690-830F-765040E42B6E}" destId="{DC8122D0-6272-445B-9641-BE910B440156}" srcOrd="3" destOrd="0" presId="urn:microsoft.com/office/officeart/2005/8/layout/vList2"/>
    <dgm:cxn modelId="{DA4A61E8-1A1D-47C1-9E6B-668E40B257D5}" type="presParOf" srcId="{EF8E6FD9-74D7-4690-830F-765040E42B6E}" destId="{F77E2838-06ED-4A99-B396-F11430F1595C}" srcOrd="4" destOrd="0" presId="urn:microsoft.com/office/officeart/2005/8/layout/vList2"/>
    <dgm:cxn modelId="{D48F22B2-6D9B-4E23-AE00-B54202710888}" type="presParOf" srcId="{EF8E6FD9-74D7-4690-830F-765040E42B6E}" destId="{AF9776BB-D22B-40E9-92B1-F6333715827B}" srcOrd="5" destOrd="0" presId="urn:microsoft.com/office/officeart/2005/8/layout/vList2"/>
    <dgm:cxn modelId="{413FEC47-FD37-4A62-B7E0-3CB2C998BE9A}" type="presParOf" srcId="{EF8E6FD9-74D7-4690-830F-765040E42B6E}" destId="{022F9F76-154E-4B0E-99CE-5BC38827DE0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CAB99D-FCA1-4C97-992A-D80DA01F506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368A6D-D735-42DA-AA54-DAFF86D7046E}">
      <dgm:prSet/>
      <dgm:spPr/>
      <dgm:t>
        <a:bodyPr/>
        <a:lstStyle/>
        <a:p>
          <a:r>
            <a:rPr lang="bg-BG"/>
            <a:t>Източници</a:t>
          </a:r>
          <a:r>
            <a:rPr lang="en-US"/>
            <a:t>: </a:t>
          </a:r>
          <a:r>
            <a:rPr lang="bg-BG"/>
            <a:t> Образователен подход „Умения за живот – развитие на личностните и социални умения в училище“</a:t>
          </a:r>
          <a:endParaRPr lang="en-US"/>
        </a:p>
      </dgm:t>
    </dgm:pt>
    <dgm:pt modelId="{CF1C432B-DB3C-4776-81CE-3F440719021D}" type="parTrans" cxnId="{24CE3AF8-BDBD-4CE0-9A7A-2619D1EBF694}">
      <dgm:prSet/>
      <dgm:spPr/>
      <dgm:t>
        <a:bodyPr/>
        <a:lstStyle/>
        <a:p>
          <a:endParaRPr lang="en-US"/>
        </a:p>
      </dgm:t>
    </dgm:pt>
    <dgm:pt modelId="{D8CDEFA9-052B-4D43-8449-0C101EEDCE2D}" type="sibTrans" cxnId="{24CE3AF8-BDBD-4CE0-9A7A-2619D1EBF694}">
      <dgm:prSet/>
      <dgm:spPr/>
      <dgm:t>
        <a:bodyPr/>
        <a:lstStyle/>
        <a:p>
          <a:endParaRPr lang="en-US"/>
        </a:p>
      </dgm:t>
    </dgm:pt>
    <dgm:pt modelId="{F78A6B07-188E-4136-B6C8-E19E881E0234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https://www.institute-hr.com/</a:t>
          </a:r>
          <a:r>
            <a:rPr lang="bg-BG"/>
            <a:t> - Институт за човешки</a:t>
          </a:r>
          <a:endParaRPr lang="en-US"/>
        </a:p>
      </dgm:t>
    </dgm:pt>
    <dgm:pt modelId="{3934248E-997D-40DD-A921-4B6E21806E35}" type="parTrans" cxnId="{0124B13C-2126-4DF0-9FEC-9B424168CDE0}">
      <dgm:prSet/>
      <dgm:spPr/>
      <dgm:t>
        <a:bodyPr/>
        <a:lstStyle/>
        <a:p>
          <a:endParaRPr lang="en-US"/>
        </a:p>
      </dgm:t>
    </dgm:pt>
    <dgm:pt modelId="{1D0EF451-D569-48CD-91F5-DC4B657BC136}" type="sibTrans" cxnId="{0124B13C-2126-4DF0-9FEC-9B424168CDE0}">
      <dgm:prSet/>
      <dgm:spPr/>
      <dgm:t>
        <a:bodyPr/>
        <a:lstStyle/>
        <a:p>
          <a:endParaRPr lang="en-US"/>
        </a:p>
      </dgm:t>
    </dgm:pt>
    <dgm:pt modelId="{776D4275-3C5E-448C-B885-7B2550B72718}">
      <dgm:prSet/>
      <dgm:spPr/>
      <dgm:t>
        <a:bodyPr/>
        <a:lstStyle/>
        <a:p>
          <a:r>
            <a:rPr lang="bg-BG"/>
            <a:t>ресурси</a:t>
          </a:r>
          <a:r>
            <a:rPr lang="en-US"/>
            <a:t>https://prepodavame.bg/</a:t>
          </a:r>
          <a:r>
            <a:rPr lang="bg-BG"/>
            <a:t> - </a:t>
          </a:r>
          <a:r>
            <a:rPr lang="en-US"/>
            <a:t> </a:t>
          </a:r>
          <a:r>
            <a:rPr lang="bg-BG"/>
            <a:t>Преподаваме.БГ</a:t>
          </a:r>
          <a:endParaRPr lang="en-US"/>
        </a:p>
      </dgm:t>
    </dgm:pt>
    <dgm:pt modelId="{E2256AA0-3249-477C-992B-BAF73151A1D0}" type="parTrans" cxnId="{768122B2-7631-4EF4-A08E-46BFC3BCDC23}">
      <dgm:prSet/>
      <dgm:spPr/>
      <dgm:t>
        <a:bodyPr/>
        <a:lstStyle/>
        <a:p>
          <a:endParaRPr lang="en-US"/>
        </a:p>
      </dgm:t>
    </dgm:pt>
    <dgm:pt modelId="{DCD22A0F-F00C-4996-A8CF-CE4CD32B7783}" type="sibTrans" cxnId="{768122B2-7631-4EF4-A08E-46BFC3BCDC23}">
      <dgm:prSet/>
      <dgm:spPr/>
      <dgm:t>
        <a:bodyPr/>
        <a:lstStyle/>
        <a:p>
          <a:endParaRPr lang="en-US"/>
        </a:p>
      </dgm:t>
    </dgm:pt>
    <dgm:pt modelId="{80F99B00-3019-44D1-AD1C-B280B5A941B8}">
      <dgm:prSet/>
      <dgm:spPr/>
      <dgm:t>
        <a:bodyPr/>
        <a:lstStyle/>
        <a:p>
          <a:r>
            <a:rPr lang="bg-BG" dirty="0"/>
            <a:t>                                                                </a:t>
          </a:r>
          <a:r>
            <a:rPr lang="en-US" dirty="0" err="1"/>
            <a:t>Изготвил</a:t>
          </a:r>
          <a:r>
            <a:rPr lang="en-US" dirty="0"/>
            <a:t>: Диляна Матакиева</a:t>
          </a:r>
        </a:p>
      </dgm:t>
    </dgm:pt>
    <dgm:pt modelId="{A666BE84-0D55-4899-B930-B93B24F784D1}" type="parTrans" cxnId="{41CFB01A-5D5D-41E0-9770-06B6AAE35DB1}">
      <dgm:prSet/>
      <dgm:spPr/>
      <dgm:t>
        <a:bodyPr/>
        <a:lstStyle/>
        <a:p>
          <a:endParaRPr lang="en-US"/>
        </a:p>
      </dgm:t>
    </dgm:pt>
    <dgm:pt modelId="{87324C16-A00D-40F3-ADBD-6FCC87317E4E}" type="sibTrans" cxnId="{41CFB01A-5D5D-41E0-9770-06B6AAE35DB1}">
      <dgm:prSet/>
      <dgm:spPr/>
      <dgm:t>
        <a:bodyPr/>
        <a:lstStyle/>
        <a:p>
          <a:endParaRPr lang="en-US"/>
        </a:p>
      </dgm:t>
    </dgm:pt>
    <dgm:pt modelId="{540E3C74-CC3F-4F7A-A1FA-86EFDA1A2CF2}" type="pres">
      <dgm:prSet presAssocID="{89CAB99D-FCA1-4C97-992A-D80DA01F5067}" presName="linear" presStyleCnt="0">
        <dgm:presLayoutVars>
          <dgm:animLvl val="lvl"/>
          <dgm:resizeHandles val="exact"/>
        </dgm:presLayoutVars>
      </dgm:prSet>
      <dgm:spPr/>
    </dgm:pt>
    <dgm:pt modelId="{E8EFA451-10AE-457C-A971-77D23295DC3B}" type="pres">
      <dgm:prSet presAssocID="{0A368A6D-D735-42DA-AA54-DAFF86D7046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C22E555-CA81-49CD-93FD-8BC3912A814A}" type="pres">
      <dgm:prSet presAssocID="{D8CDEFA9-052B-4D43-8449-0C101EEDCE2D}" presName="spacer" presStyleCnt="0"/>
      <dgm:spPr/>
    </dgm:pt>
    <dgm:pt modelId="{2F022F27-132E-4D2E-8A6B-8281DF788387}" type="pres">
      <dgm:prSet presAssocID="{F78A6B07-188E-4136-B6C8-E19E881E023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33B12BC-9E13-40D8-A3F8-364E538958ED}" type="pres">
      <dgm:prSet presAssocID="{1D0EF451-D569-48CD-91F5-DC4B657BC136}" presName="spacer" presStyleCnt="0"/>
      <dgm:spPr/>
    </dgm:pt>
    <dgm:pt modelId="{F7E54D78-D5B3-488E-B5F1-BFF4993A954E}" type="pres">
      <dgm:prSet presAssocID="{776D4275-3C5E-448C-B885-7B2550B7271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6EB8596-A724-4DD7-843D-3BC945B841E8}" type="pres">
      <dgm:prSet presAssocID="{DCD22A0F-F00C-4996-A8CF-CE4CD32B7783}" presName="spacer" presStyleCnt="0"/>
      <dgm:spPr/>
    </dgm:pt>
    <dgm:pt modelId="{8444825A-5E40-4B69-B236-C11287C4C03D}" type="pres">
      <dgm:prSet presAssocID="{80F99B00-3019-44D1-AD1C-B280B5A941B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1CFB01A-5D5D-41E0-9770-06B6AAE35DB1}" srcId="{89CAB99D-FCA1-4C97-992A-D80DA01F5067}" destId="{80F99B00-3019-44D1-AD1C-B280B5A941B8}" srcOrd="3" destOrd="0" parTransId="{A666BE84-0D55-4899-B930-B93B24F784D1}" sibTransId="{87324C16-A00D-40F3-ADBD-6FCC87317E4E}"/>
    <dgm:cxn modelId="{0124B13C-2126-4DF0-9FEC-9B424168CDE0}" srcId="{89CAB99D-FCA1-4C97-992A-D80DA01F5067}" destId="{F78A6B07-188E-4136-B6C8-E19E881E0234}" srcOrd="1" destOrd="0" parTransId="{3934248E-997D-40DD-A921-4B6E21806E35}" sibTransId="{1D0EF451-D569-48CD-91F5-DC4B657BC136}"/>
    <dgm:cxn modelId="{59DEA585-6D5D-43CC-A87C-26863C9C2A50}" type="presOf" srcId="{776D4275-3C5E-448C-B885-7B2550B72718}" destId="{F7E54D78-D5B3-488E-B5F1-BFF4993A954E}" srcOrd="0" destOrd="0" presId="urn:microsoft.com/office/officeart/2005/8/layout/vList2"/>
    <dgm:cxn modelId="{6A5F809C-63FA-4F12-BE28-BA6FD0515018}" type="presOf" srcId="{F78A6B07-188E-4136-B6C8-E19E881E0234}" destId="{2F022F27-132E-4D2E-8A6B-8281DF788387}" srcOrd="0" destOrd="0" presId="urn:microsoft.com/office/officeart/2005/8/layout/vList2"/>
    <dgm:cxn modelId="{10DCA0A2-7D8F-4115-B9D7-A5C48607F27B}" type="presOf" srcId="{80F99B00-3019-44D1-AD1C-B280B5A941B8}" destId="{8444825A-5E40-4B69-B236-C11287C4C03D}" srcOrd="0" destOrd="0" presId="urn:microsoft.com/office/officeart/2005/8/layout/vList2"/>
    <dgm:cxn modelId="{768122B2-7631-4EF4-A08E-46BFC3BCDC23}" srcId="{89CAB99D-FCA1-4C97-992A-D80DA01F5067}" destId="{776D4275-3C5E-448C-B885-7B2550B72718}" srcOrd="2" destOrd="0" parTransId="{E2256AA0-3249-477C-992B-BAF73151A1D0}" sibTransId="{DCD22A0F-F00C-4996-A8CF-CE4CD32B7783}"/>
    <dgm:cxn modelId="{F7F6F8C2-3F38-430F-A7CC-A80909CB7D6D}" type="presOf" srcId="{0A368A6D-D735-42DA-AA54-DAFF86D7046E}" destId="{E8EFA451-10AE-457C-A971-77D23295DC3B}" srcOrd="0" destOrd="0" presId="urn:microsoft.com/office/officeart/2005/8/layout/vList2"/>
    <dgm:cxn modelId="{9B824CEB-A46B-4D60-876E-E563947DE0EA}" type="presOf" srcId="{89CAB99D-FCA1-4C97-992A-D80DA01F5067}" destId="{540E3C74-CC3F-4F7A-A1FA-86EFDA1A2CF2}" srcOrd="0" destOrd="0" presId="urn:microsoft.com/office/officeart/2005/8/layout/vList2"/>
    <dgm:cxn modelId="{24CE3AF8-BDBD-4CE0-9A7A-2619D1EBF694}" srcId="{89CAB99D-FCA1-4C97-992A-D80DA01F5067}" destId="{0A368A6D-D735-42DA-AA54-DAFF86D7046E}" srcOrd="0" destOrd="0" parTransId="{CF1C432B-DB3C-4776-81CE-3F440719021D}" sibTransId="{D8CDEFA9-052B-4D43-8449-0C101EEDCE2D}"/>
    <dgm:cxn modelId="{908DF126-678F-4247-B030-A4E9B0585354}" type="presParOf" srcId="{540E3C74-CC3F-4F7A-A1FA-86EFDA1A2CF2}" destId="{E8EFA451-10AE-457C-A971-77D23295DC3B}" srcOrd="0" destOrd="0" presId="urn:microsoft.com/office/officeart/2005/8/layout/vList2"/>
    <dgm:cxn modelId="{E735B696-8B51-4024-AD3A-4C1D645F38A7}" type="presParOf" srcId="{540E3C74-CC3F-4F7A-A1FA-86EFDA1A2CF2}" destId="{2C22E555-CA81-49CD-93FD-8BC3912A814A}" srcOrd="1" destOrd="0" presId="urn:microsoft.com/office/officeart/2005/8/layout/vList2"/>
    <dgm:cxn modelId="{A1FAE43D-8EE6-47F2-B4C2-53C023C6E514}" type="presParOf" srcId="{540E3C74-CC3F-4F7A-A1FA-86EFDA1A2CF2}" destId="{2F022F27-132E-4D2E-8A6B-8281DF788387}" srcOrd="2" destOrd="0" presId="urn:microsoft.com/office/officeart/2005/8/layout/vList2"/>
    <dgm:cxn modelId="{79C47A0D-9252-4A9A-838E-A7D52086ABA7}" type="presParOf" srcId="{540E3C74-CC3F-4F7A-A1FA-86EFDA1A2CF2}" destId="{F33B12BC-9E13-40D8-A3F8-364E538958ED}" srcOrd="3" destOrd="0" presId="urn:microsoft.com/office/officeart/2005/8/layout/vList2"/>
    <dgm:cxn modelId="{D6BFA8F1-191F-49B1-91AA-05398A31F504}" type="presParOf" srcId="{540E3C74-CC3F-4F7A-A1FA-86EFDA1A2CF2}" destId="{F7E54D78-D5B3-488E-B5F1-BFF4993A954E}" srcOrd="4" destOrd="0" presId="urn:microsoft.com/office/officeart/2005/8/layout/vList2"/>
    <dgm:cxn modelId="{CF6263EE-ED0A-4965-8F76-E3E823AA9DB4}" type="presParOf" srcId="{540E3C74-CC3F-4F7A-A1FA-86EFDA1A2CF2}" destId="{56EB8596-A724-4DD7-843D-3BC945B841E8}" srcOrd="5" destOrd="0" presId="urn:microsoft.com/office/officeart/2005/8/layout/vList2"/>
    <dgm:cxn modelId="{EB49EDBA-11D3-4EBC-8088-FACE323B0DE6}" type="presParOf" srcId="{540E3C74-CC3F-4F7A-A1FA-86EFDA1A2CF2}" destId="{8444825A-5E40-4B69-B236-C11287C4C03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CC9CE-A3A3-49C8-90D2-E3416521E47F}">
      <dsp:nvSpPr>
        <dsp:cNvPr id="0" name=""/>
        <dsp:cNvSpPr/>
      </dsp:nvSpPr>
      <dsp:spPr>
        <a:xfrm>
          <a:off x="1132" y="1317424"/>
          <a:ext cx="3976505" cy="2525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8BB105-B954-4C31-92A4-DE5E4517A8F4}">
      <dsp:nvSpPr>
        <dsp:cNvPr id="0" name=""/>
        <dsp:cNvSpPr/>
      </dsp:nvSpPr>
      <dsp:spPr>
        <a:xfrm>
          <a:off x="442966" y="1737167"/>
          <a:ext cx="3976505" cy="2525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 err="1"/>
            <a:t>Асертивността</a:t>
          </a:r>
          <a:r>
            <a:rPr lang="bg-BG" sz="2100" kern="1200" dirty="0"/>
            <a:t> ще ви помогне да отстоявате мнението си, да се чувствате комфортно и да изразявате правата си без да отричате правата на останалите хора.</a:t>
          </a:r>
          <a:endParaRPr lang="en-US" sz="2100" kern="1200" dirty="0"/>
        </a:p>
      </dsp:txBody>
      <dsp:txXfrm>
        <a:off x="516923" y="1811124"/>
        <a:ext cx="3828591" cy="2377166"/>
      </dsp:txXfrm>
    </dsp:sp>
    <dsp:sp modelId="{9C0F6A18-16B0-44C2-9725-DFBC246287F0}">
      <dsp:nvSpPr>
        <dsp:cNvPr id="0" name=""/>
        <dsp:cNvSpPr/>
      </dsp:nvSpPr>
      <dsp:spPr>
        <a:xfrm>
          <a:off x="4861305" y="1317424"/>
          <a:ext cx="3976505" cy="25250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5EC8A9-7EC4-4A1A-8043-8A359BF4D331}">
      <dsp:nvSpPr>
        <dsp:cNvPr id="0" name=""/>
        <dsp:cNvSpPr/>
      </dsp:nvSpPr>
      <dsp:spPr>
        <a:xfrm>
          <a:off x="5303139" y="1737167"/>
          <a:ext cx="3976505" cy="25250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100" kern="1200" dirty="0"/>
            <a:t> </a:t>
          </a:r>
          <a:r>
            <a:rPr lang="bg-BG" sz="2100" kern="1200" dirty="0" err="1"/>
            <a:t>Асертивността</a:t>
          </a:r>
          <a:r>
            <a:rPr lang="bg-BG" sz="2100" kern="1200" dirty="0"/>
            <a:t> означава да окуражавате другите да изразяват открито собствените си виждания, желания, чувства, за да могат и двете страни да предприемат подходящи действия.</a:t>
          </a:r>
          <a:endParaRPr lang="en-US" sz="2100" kern="1200" dirty="0"/>
        </a:p>
      </dsp:txBody>
      <dsp:txXfrm>
        <a:off x="5377096" y="1811124"/>
        <a:ext cx="3828591" cy="23771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2972C-C640-4C53-B590-1DDF8E188831}">
      <dsp:nvSpPr>
        <dsp:cNvPr id="0" name=""/>
        <dsp:cNvSpPr/>
      </dsp:nvSpPr>
      <dsp:spPr>
        <a:xfrm>
          <a:off x="3051229" y="1069248"/>
          <a:ext cx="6066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0447" y="45720"/>
              </a:lnTo>
              <a:lnTo>
                <a:pt x="320447" y="80993"/>
              </a:lnTo>
              <a:lnTo>
                <a:pt x="606695" y="80993"/>
              </a:lnTo>
            </a:path>
          </a:pathLst>
        </a:custGeom>
        <a:noFill/>
        <a:ln w="6350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38620" y="1111468"/>
        <a:ext cx="31913" cy="6998"/>
      </dsp:txXfrm>
    </dsp:sp>
    <dsp:sp modelId="{4C8F5257-DAEB-4569-8311-219E63D79023}">
      <dsp:nvSpPr>
        <dsp:cNvPr id="0" name=""/>
        <dsp:cNvSpPr/>
      </dsp:nvSpPr>
      <dsp:spPr>
        <a:xfrm>
          <a:off x="13223" y="203026"/>
          <a:ext cx="3039805" cy="18238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953" tIns="156352" rIns="148953" bIns="1563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kern="1200" dirty="0"/>
            <a:t>Опитайте се да приложите преподавателски стратегии като тези в класната си стая:</a:t>
          </a:r>
          <a:endParaRPr lang="en-US" sz="1800" kern="1200" dirty="0"/>
        </a:p>
      </dsp:txBody>
      <dsp:txXfrm>
        <a:off x="13223" y="203026"/>
        <a:ext cx="3039805" cy="1823883"/>
      </dsp:txXfrm>
    </dsp:sp>
    <dsp:sp modelId="{2AE6660D-31D7-4A7B-ACFB-A7113FADC8C9}">
      <dsp:nvSpPr>
        <dsp:cNvPr id="0" name=""/>
        <dsp:cNvSpPr/>
      </dsp:nvSpPr>
      <dsp:spPr>
        <a:xfrm>
          <a:off x="6728330" y="1069248"/>
          <a:ext cx="73041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80993"/>
              </a:moveTo>
              <a:lnTo>
                <a:pt x="382307" y="80993"/>
              </a:lnTo>
              <a:lnTo>
                <a:pt x="382307" y="45720"/>
              </a:lnTo>
              <a:lnTo>
                <a:pt x="730415" y="45720"/>
              </a:lnTo>
            </a:path>
          </a:pathLst>
        </a:custGeom>
        <a:noFill/>
        <a:ln w="6350" cap="flat" cmpd="sng" algn="in">
          <a:solidFill>
            <a:schemeClr val="accent5">
              <a:hueOff val="6371560"/>
              <a:satOff val="-13612"/>
              <a:lumOff val="-568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074492" y="1111468"/>
        <a:ext cx="38091" cy="6998"/>
      </dsp:txXfrm>
    </dsp:sp>
    <dsp:sp modelId="{C5AD5EA9-AA81-4274-B0D2-83043825846F}">
      <dsp:nvSpPr>
        <dsp:cNvPr id="0" name=""/>
        <dsp:cNvSpPr/>
      </dsp:nvSpPr>
      <dsp:spPr>
        <a:xfrm>
          <a:off x="3690325" y="238300"/>
          <a:ext cx="3039805" cy="1823883"/>
        </a:xfrm>
        <a:prstGeom prst="rect">
          <a:avLst/>
        </a:prstGeom>
        <a:solidFill>
          <a:schemeClr val="accent5">
            <a:hueOff val="4778670"/>
            <a:satOff val="-10209"/>
            <a:lumOff val="-4265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953" tIns="156352" rIns="148953" bIns="1563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kern="1200" dirty="0"/>
            <a:t>Посрещнете всеки ученик и го поздравете лично при влизането му в класната стая.</a:t>
          </a:r>
          <a:endParaRPr lang="en-US" sz="1800" kern="1200" dirty="0"/>
        </a:p>
      </dsp:txBody>
      <dsp:txXfrm>
        <a:off x="3690325" y="238300"/>
        <a:ext cx="3039805" cy="1823883"/>
      </dsp:txXfrm>
    </dsp:sp>
    <dsp:sp modelId="{75C1C0CD-48D6-401A-8ABB-E49BF355D7EC}">
      <dsp:nvSpPr>
        <dsp:cNvPr id="0" name=""/>
        <dsp:cNvSpPr/>
      </dsp:nvSpPr>
      <dsp:spPr>
        <a:xfrm>
          <a:off x="1533126" y="2025109"/>
          <a:ext cx="7477922" cy="668555"/>
        </a:xfrm>
        <a:custGeom>
          <a:avLst/>
          <a:gdLst/>
          <a:ahLst/>
          <a:cxnLst/>
          <a:rect l="0" t="0" r="0" b="0"/>
          <a:pathLst>
            <a:path>
              <a:moveTo>
                <a:pt x="7477922" y="0"/>
              </a:moveTo>
              <a:lnTo>
                <a:pt x="7477922" y="351377"/>
              </a:lnTo>
              <a:lnTo>
                <a:pt x="0" y="351377"/>
              </a:lnTo>
              <a:lnTo>
                <a:pt x="0" y="668555"/>
              </a:lnTo>
            </a:path>
          </a:pathLst>
        </a:custGeom>
        <a:noFill/>
        <a:ln w="6350" cap="flat" cmpd="sng" algn="in">
          <a:solidFill>
            <a:schemeClr val="accent5">
              <a:hueOff val="12743121"/>
              <a:satOff val="-27225"/>
              <a:lumOff val="-1137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084324" y="2355888"/>
        <a:ext cx="375526" cy="6998"/>
      </dsp:txXfrm>
    </dsp:sp>
    <dsp:sp modelId="{35BA3368-92E6-40F8-A13A-E4385A52992D}">
      <dsp:nvSpPr>
        <dsp:cNvPr id="0" name=""/>
        <dsp:cNvSpPr/>
      </dsp:nvSpPr>
      <dsp:spPr>
        <a:xfrm>
          <a:off x="7491146" y="203026"/>
          <a:ext cx="3039805" cy="1823883"/>
        </a:xfrm>
        <a:prstGeom prst="rect">
          <a:avLst/>
        </a:prstGeom>
        <a:solidFill>
          <a:schemeClr val="accent5">
            <a:hueOff val="9557340"/>
            <a:satOff val="-20419"/>
            <a:lumOff val="-8529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953" tIns="156352" rIns="148953" bIns="1563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kern="1200" dirty="0"/>
            <a:t>Поговорете с учениците насаме, ако изглеждат разстроени и ги попитайте мило дали нещо не ги тревожи.</a:t>
          </a:r>
          <a:endParaRPr lang="en-US" sz="1800" kern="1200" dirty="0"/>
        </a:p>
      </dsp:txBody>
      <dsp:txXfrm>
        <a:off x="7491146" y="203026"/>
        <a:ext cx="3039805" cy="1823883"/>
      </dsp:txXfrm>
    </dsp:sp>
    <dsp:sp modelId="{1FCA574A-1356-4D25-AE8E-6CDBE77125BD}">
      <dsp:nvSpPr>
        <dsp:cNvPr id="0" name=""/>
        <dsp:cNvSpPr/>
      </dsp:nvSpPr>
      <dsp:spPr>
        <a:xfrm>
          <a:off x="3051229" y="3592286"/>
          <a:ext cx="66855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8555" y="45720"/>
              </a:lnTo>
            </a:path>
          </a:pathLst>
        </a:custGeom>
        <a:noFill/>
        <a:ln w="6350" cap="flat" cmpd="sng" algn="in">
          <a:solidFill>
            <a:schemeClr val="accent5">
              <a:hueOff val="19114680"/>
              <a:satOff val="-40837"/>
              <a:lumOff val="-1705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68028" y="3634507"/>
        <a:ext cx="34957" cy="6998"/>
      </dsp:txXfrm>
    </dsp:sp>
    <dsp:sp modelId="{E67D2094-69DE-449B-9271-8E0CFECEA84E}">
      <dsp:nvSpPr>
        <dsp:cNvPr id="0" name=""/>
        <dsp:cNvSpPr/>
      </dsp:nvSpPr>
      <dsp:spPr>
        <a:xfrm>
          <a:off x="13223" y="2726065"/>
          <a:ext cx="3039805" cy="1823883"/>
        </a:xfrm>
        <a:prstGeom prst="rect">
          <a:avLst/>
        </a:prstGeom>
        <a:solidFill>
          <a:schemeClr val="accent5">
            <a:hueOff val="14336010"/>
            <a:satOff val="-30628"/>
            <a:lumOff val="-12794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953" tIns="156352" rIns="148953" bIns="1563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800" kern="1200" dirty="0"/>
            <a:t>Помолете учениците да ви напишат писмо, в което да ви споделят предложения за това как да им помогнете да учат по-добре.</a:t>
          </a:r>
          <a:endParaRPr lang="en-US" sz="1800" kern="1200" dirty="0"/>
        </a:p>
      </dsp:txBody>
      <dsp:txXfrm>
        <a:off x="13223" y="2726065"/>
        <a:ext cx="3039805" cy="1823883"/>
      </dsp:txXfrm>
    </dsp:sp>
    <dsp:sp modelId="{52616A0B-B732-4CE6-8A2A-735407C87AD3}">
      <dsp:nvSpPr>
        <dsp:cNvPr id="0" name=""/>
        <dsp:cNvSpPr/>
      </dsp:nvSpPr>
      <dsp:spPr>
        <a:xfrm>
          <a:off x="3752185" y="2726065"/>
          <a:ext cx="3571863" cy="1823883"/>
        </a:xfrm>
        <a:prstGeom prst="rect">
          <a:avLst/>
        </a:prstGeom>
        <a:solidFill>
          <a:schemeClr val="accent5">
            <a:hueOff val="19114680"/>
            <a:satOff val="-40837"/>
            <a:lumOff val="-17059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953" tIns="156352" rIns="148953" bIns="15635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600" kern="1200" dirty="0"/>
            <a:t>Когато забележите, че някой ученик не полага усилия или нарочно е направил нещо нередно, помислете за мотивите му и допуснете, че е възможно и друго обяснение преди да реагирате.</a:t>
          </a:r>
          <a:endParaRPr lang="en-US" sz="1600" kern="1200" dirty="0"/>
        </a:p>
      </dsp:txBody>
      <dsp:txXfrm>
        <a:off x="3752185" y="2726065"/>
        <a:ext cx="3571863" cy="18238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500909-67F8-404A-B3A7-0930E6921386}">
      <dsp:nvSpPr>
        <dsp:cNvPr id="0" name=""/>
        <dsp:cNvSpPr/>
      </dsp:nvSpPr>
      <dsp:spPr>
        <a:xfrm>
          <a:off x="35695" y="0"/>
          <a:ext cx="5433060" cy="12824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/>
            <a:t>Колко често показвате интерес към извънкласните дейности на учениците си и към техния живот извън училище?</a:t>
          </a:r>
          <a:endParaRPr lang="en-US" sz="2000" kern="1200" dirty="0"/>
        </a:p>
      </dsp:txBody>
      <dsp:txXfrm>
        <a:off x="73258" y="37563"/>
        <a:ext cx="3940782" cy="1207364"/>
      </dsp:txXfrm>
    </dsp:sp>
    <dsp:sp modelId="{46754190-D75F-464C-BC29-CF0A9BCF1B56}">
      <dsp:nvSpPr>
        <dsp:cNvPr id="0" name=""/>
        <dsp:cNvSpPr/>
      </dsp:nvSpPr>
      <dsp:spPr>
        <a:xfrm>
          <a:off x="455018" y="1515669"/>
          <a:ext cx="5433060" cy="12824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/>
            <a:t>Как включвате възможности за учениците си да споделят свои лични преживявания, интереси и притеснения?</a:t>
          </a:r>
          <a:endParaRPr lang="en-US" sz="2000" kern="1200" dirty="0"/>
        </a:p>
      </dsp:txBody>
      <dsp:txXfrm>
        <a:off x="492581" y="1553232"/>
        <a:ext cx="4069296" cy="1207364"/>
      </dsp:txXfrm>
    </dsp:sp>
    <dsp:sp modelId="{20AD0F1E-5139-44C7-A9AF-F6F1E173B831}">
      <dsp:nvSpPr>
        <dsp:cNvPr id="0" name=""/>
        <dsp:cNvSpPr/>
      </dsp:nvSpPr>
      <dsp:spPr>
        <a:xfrm>
          <a:off x="903246" y="3031340"/>
          <a:ext cx="5433060" cy="12824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/>
            <a:t>Как реагирате, когато учениците изглеждат тъжни или разстроени?</a:t>
          </a:r>
          <a:endParaRPr lang="en-US" sz="2000" kern="1200" dirty="0"/>
        </a:p>
      </dsp:txBody>
      <dsp:txXfrm>
        <a:off x="940809" y="3068903"/>
        <a:ext cx="4076088" cy="1207364"/>
      </dsp:txXfrm>
    </dsp:sp>
    <dsp:sp modelId="{A602E45B-60FA-4CF0-AE89-EF8A8A2DF655}">
      <dsp:nvSpPr>
        <dsp:cNvPr id="0" name=""/>
        <dsp:cNvSpPr/>
      </dsp:nvSpPr>
      <dsp:spPr>
        <a:xfrm>
          <a:off x="1358264" y="4547009"/>
          <a:ext cx="5433060" cy="12824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2000" kern="1200" dirty="0"/>
            <a:t>Как реагирате, когато учениците искат да говорят за проблемите, пред които са изправени без това да има връзка с вашия час?</a:t>
          </a:r>
          <a:endParaRPr lang="en-US" sz="2000" kern="1200" dirty="0"/>
        </a:p>
      </dsp:txBody>
      <dsp:txXfrm>
        <a:off x="1395827" y="4584572"/>
        <a:ext cx="4069296" cy="1207364"/>
      </dsp:txXfrm>
    </dsp:sp>
    <dsp:sp modelId="{53B65511-2DB8-4E8E-9787-A0D2D92CD1D3}">
      <dsp:nvSpPr>
        <dsp:cNvPr id="0" name=""/>
        <dsp:cNvSpPr/>
      </dsp:nvSpPr>
      <dsp:spPr>
        <a:xfrm>
          <a:off x="4599441" y="982270"/>
          <a:ext cx="833618" cy="83361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787005" y="982270"/>
        <a:ext cx="458490" cy="627298"/>
      </dsp:txXfrm>
    </dsp:sp>
    <dsp:sp modelId="{D8EA51EE-2337-4CC9-8C18-5BB7EE5C1C81}">
      <dsp:nvSpPr>
        <dsp:cNvPr id="0" name=""/>
        <dsp:cNvSpPr/>
      </dsp:nvSpPr>
      <dsp:spPr>
        <a:xfrm>
          <a:off x="5054460" y="2497940"/>
          <a:ext cx="833618" cy="83361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242024" y="2497940"/>
        <a:ext cx="458490" cy="627298"/>
      </dsp:txXfrm>
    </dsp:sp>
    <dsp:sp modelId="{BC45BBF8-8B19-4193-8D47-73A900103512}">
      <dsp:nvSpPr>
        <dsp:cNvPr id="0" name=""/>
        <dsp:cNvSpPr/>
      </dsp:nvSpPr>
      <dsp:spPr>
        <a:xfrm>
          <a:off x="5502687" y="4013610"/>
          <a:ext cx="833618" cy="833618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690251" y="4013610"/>
        <a:ext cx="458490" cy="6272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555916-3C02-47B8-ACB6-E55D661B483A}">
      <dsp:nvSpPr>
        <dsp:cNvPr id="0" name=""/>
        <dsp:cNvSpPr/>
      </dsp:nvSpPr>
      <dsp:spPr>
        <a:xfrm>
          <a:off x="1313903" y="1941"/>
          <a:ext cx="2473865" cy="14843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Колко</a:t>
          </a:r>
          <a:r>
            <a:rPr lang="en-US" sz="1600" kern="1200" dirty="0"/>
            <a:t> </a:t>
          </a:r>
          <a:r>
            <a:rPr lang="en-US" sz="1600" kern="1200" dirty="0" err="1"/>
            <a:t>често</a:t>
          </a:r>
          <a:r>
            <a:rPr lang="en-US" sz="1600" kern="1200" dirty="0"/>
            <a:t> </a:t>
          </a:r>
          <a:r>
            <a:rPr lang="en-US" sz="1600" kern="1200" dirty="0" err="1"/>
            <a:t>окуражавате</a:t>
          </a:r>
          <a:r>
            <a:rPr lang="en-US" sz="1600" kern="1200" dirty="0"/>
            <a:t> </a:t>
          </a:r>
          <a:r>
            <a:rPr lang="en-US" sz="1600" kern="1200" dirty="0" err="1"/>
            <a:t>учениците</a:t>
          </a:r>
          <a:r>
            <a:rPr lang="en-US" sz="1600" kern="1200" dirty="0"/>
            <a:t> </a:t>
          </a:r>
          <a:r>
            <a:rPr lang="en-US" sz="1600" kern="1200" dirty="0" err="1"/>
            <a:t>да</a:t>
          </a:r>
          <a:r>
            <a:rPr lang="en-US" sz="1600" kern="1200" dirty="0"/>
            <a:t> </a:t>
          </a:r>
          <a:r>
            <a:rPr lang="en-US" sz="1600" kern="1200" dirty="0" err="1"/>
            <a:t>споделят</a:t>
          </a:r>
          <a:r>
            <a:rPr lang="en-US" sz="1600" kern="1200" dirty="0"/>
            <a:t> </a:t>
          </a:r>
          <a:r>
            <a:rPr lang="en-US" sz="1600" kern="1200" dirty="0" err="1"/>
            <a:t>идеите</a:t>
          </a:r>
          <a:r>
            <a:rPr lang="en-US" sz="1600" kern="1200" dirty="0"/>
            <a:t> и </a:t>
          </a:r>
          <a:r>
            <a:rPr lang="en-US" sz="1600" kern="1200" dirty="0" err="1"/>
            <a:t>мнението</a:t>
          </a:r>
          <a:r>
            <a:rPr lang="en-US" sz="1600" kern="1200" dirty="0"/>
            <a:t> </a:t>
          </a:r>
          <a:r>
            <a:rPr lang="en-US" sz="1600" kern="1200" dirty="0" err="1"/>
            <a:t>си</a:t>
          </a:r>
          <a:r>
            <a:rPr lang="bg-BG" sz="1600" kern="1200" dirty="0"/>
            <a:t>?</a:t>
          </a:r>
          <a:endParaRPr lang="en-US" sz="1600" kern="1200" dirty="0"/>
        </a:p>
      </dsp:txBody>
      <dsp:txXfrm>
        <a:off x="1313903" y="1941"/>
        <a:ext cx="2473865" cy="1484319"/>
      </dsp:txXfrm>
    </dsp:sp>
    <dsp:sp modelId="{1335246E-6B4F-4E3B-9F44-C3045D8ABD3D}">
      <dsp:nvSpPr>
        <dsp:cNvPr id="0" name=""/>
        <dsp:cNvSpPr/>
      </dsp:nvSpPr>
      <dsp:spPr>
        <a:xfrm>
          <a:off x="4035154" y="1941"/>
          <a:ext cx="2473865" cy="1484319"/>
        </a:xfrm>
        <a:prstGeom prst="rect">
          <a:avLst/>
        </a:prstGeom>
        <a:solidFill>
          <a:schemeClr val="accent2">
            <a:hueOff val="1039777"/>
            <a:satOff val="5917"/>
            <a:lumOff val="183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Колко</a:t>
          </a:r>
          <a:r>
            <a:rPr lang="en-US" sz="1600" kern="1200" dirty="0"/>
            <a:t> </a:t>
          </a:r>
          <a:r>
            <a:rPr lang="en-US" sz="1600" kern="1200" dirty="0" err="1"/>
            <a:t>често</a:t>
          </a:r>
          <a:r>
            <a:rPr lang="bg-BG" sz="1600" kern="1200" dirty="0"/>
            <a:t> им</a:t>
          </a:r>
          <a:r>
            <a:rPr lang="en-US" sz="1600" kern="1200" dirty="0"/>
            <a:t> </a:t>
          </a:r>
          <a:r>
            <a:rPr lang="en-US" sz="1600" kern="1200" dirty="0" err="1"/>
            <a:t>давате</a:t>
          </a:r>
          <a:r>
            <a:rPr lang="en-US" sz="1600" kern="1200" dirty="0"/>
            <a:t> </a:t>
          </a:r>
          <a:r>
            <a:rPr lang="en-US" sz="1600" kern="1200" dirty="0" err="1"/>
            <a:t>възможност</a:t>
          </a:r>
          <a:r>
            <a:rPr lang="en-US" sz="1600" kern="1200" dirty="0"/>
            <a:t> </a:t>
          </a:r>
          <a:r>
            <a:rPr lang="en-US" sz="1600" kern="1200" dirty="0" err="1"/>
            <a:t>да</a:t>
          </a:r>
          <a:r>
            <a:rPr lang="en-US" sz="1600" kern="1200" dirty="0"/>
            <a:t> </a:t>
          </a:r>
          <a:r>
            <a:rPr lang="en-US" sz="1600" kern="1200" dirty="0" err="1"/>
            <a:t>отговарят</a:t>
          </a:r>
          <a:r>
            <a:rPr lang="en-US" sz="1600" kern="1200" dirty="0"/>
            <a:t> </a:t>
          </a:r>
          <a:r>
            <a:rPr lang="en-US" sz="1600" kern="1200" dirty="0" err="1"/>
            <a:t>на</a:t>
          </a:r>
          <a:r>
            <a:rPr lang="en-US" sz="1600" kern="1200" dirty="0"/>
            <a:t> </a:t>
          </a:r>
          <a:r>
            <a:rPr lang="en-US" sz="1600" kern="1200" dirty="0" err="1"/>
            <a:t>въпроси</a:t>
          </a:r>
          <a:r>
            <a:rPr lang="en-US" sz="1600" kern="1200" dirty="0"/>
            <a:t> </a:t>
          </a:r>
          <a:r>
            <a:rPr lang="en-US" sz="1600" kern="1200" dirty="0" err="1"/>
            <a:t>или</a:t>
          </a:r>
          <a:r>
            <a:rPr lang="en-US" sz="1600" kern="1200" dirty="0"/>
            <a:t> </a:t>
          </a:r>
          <a:r>
            <a:rPr lang="en-US" sz="1600" kern="1200" dirty="0" err="1"/>
            <a:t>да</a:t>
          </a:r>
          <a:r>
            <a:rPr lang="en-US" sz="1600" kern="1200" dirty="0"/>
            <a:t> </a:t>
          </a:r>
          <a:r>
            <a:rPr lang="en-US" sz="1600" kern="1200" dirty="0" err="1"/>
            <a:t>разрешават</a:t>
          </a:r>
          <a:r>
            <a:rPr lang="en-US" sz="1600" kern="1200" dirty="0"/>
            <a:t> </a:t>
          </a:r>
          <a:r>
            <a:rPr lang="en-US" sz="1600" kern="1200" dirty="0" err="1"/>
            <a:t>проблеми</a:t>
          </a:r>
          <a:r>
            <a:rPr lang="en-US" sz="1600" kern="1200" dirty="0"/>
            <a:t> </a:t>
          </a:r>
          <a:r>
            <a:rPr lang="en-US" sz="1600" kern="1200" dirty="0" err="1"/>
            <a:t>заедно</a:t>
          </a:r>
          <a:r>
            <a:rPr lang="en-US" sz="1600" kern="1200" dirty="0"/>
            <a:t> и </a:t>
          </a:r>
          <a:r>
            <a:rPr lang="en-US" sz="1600" kern="1200" dirty="0" err="1"/>
            <a:t>обсъждате</a:t>
          </a:r>
          <a:r>
            <a:rPr lang="en-US" sz="1600" kern="1200" dirty="0"/>
            <a:t> </a:t>
          </a:r>
          <a:r>
            <a:rPr lang="en-US" sz="1600" kern="1200" dirty="0" err="1"/>
            <a:t>отговорите</a:t>
          </a:r>
          <a:r>
            <a:rPr lang="en-US" sz="1600" kern="1200" dirty="0"/>
            <a:t> </a:t>
          </a:r>
          <a:r>
            <a:rPr lang="en-US" sz="1600" kern="1200" dirty="0" err="1"/>
            <a:t>им</a:t>
          </a:r>
          <a:r>
            <a:rPr lang="en-US" sz="1600" kern="1200" dirty="0"/>
            <a:t>?</a:t>
          </a:r>
        </a:p>
      </dsp:txBody>
      <dsp:txXfrm>
        <a:off x="4035154" y="1941"/>
        <a:ext cx="2473865" cy="1484319"/>
      </dsp:txXfrm>
    </dsp:sp>
    <dsp:sp modelId="{03CC7A1B-AEB2-4A70-90B9-210F3DBEB3C9}">
      <dsp:nvSpPr>
        <dsp:cNvPr id="0" name=""/>
        <dsp:cNvSpPr/>
      </dsp:nvSpPr>
      <dsp:spPr>
        <a:xfrm>
          <a:off x="6756406" y="1941"/>
          <a:ext cx="2473865" cy="1484319"/>
        </a:xfrm>
        <a:prstGeom prst="rect">
          <a:avLst/>
        </a:prstGeom>
        <a:solidFill>
          <a:schemeClr val="accent2">
            <a:hueOff val="2079554"/>
            <a:satOff val="11835"/>
            <a:lumOff val="366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Как</a:t>
          </a:r>
          <a:r>
            <a:rPr lang="en-US" sz="1600" kern="1200" dirty="0"/>
            <a:t> </a:t>
          </a:r>
          <a:r>
            <a:rPr lang="en-US" sz="1600" kern="1200" dirty="0" err="1"/>
            <a:t>се</a:t>
          </a:r>
          <a:r>
            <a:rPr lang="en-US" sz="1600" kern="1200" dirty="0"/>
            <a:t> </a:t>
          </a:r>
          <a:r>
            <a:rPr lang="en-US" sz="1600" kern="1200" dirty="0" err="1"/>
            <a:t>уверявате</a:t>
          </a:r>
          <a:r>
            <a:rPr lang="en-US" sz="1600" kern="1200" dirty="0"/>
            <a:t>, </a:t>
          </a:r>
          <a:r>
            <a:rPr lang="en-US" sz="1600" kern="1200" dirty="0" err="1"/>
            <a:t>че</a:t>
          </a:r>
          <a:r>
            <a:rPr lang="en-US" sz="1600" kern="1200" dirty="0"/>
            <a:t> </a:t>
          </a:r>
          <a:r>
            <a:rPr lang="en-US" sz="1600" kern="1200" dirty="0" err="1"/>
            <a:t>всички</a:t>
          </a:r>
          <a:r>
            <a:rPr lang="en-US" sz="1600" kern="1200" dirty="0"/>
            <a:t> </a:t>
          </a:r>
          <a:r>
            <a:rPr lang="en-US" sz="1600" kern="1200" dirty="0" err="1"/>
            <a:t>ученици</a:t>
          </a:r>
          <a:r>
            <a:rPr lang="en-US" sz="1600" kern="1200" dirty="0"/>
            <a:t> </a:t>
          </a:r>
          <a:r>
            <a:rPr lang="en-US" sz="1600" kern="1200" dirty="0" err="1"/>
            <a:t>имат</a:t>
          </a:r>
          <a:r>
            <a:rPr lang="en-US" sz="1600" kern="1200" dirty="0"/>
            <a:t> </a:t>
          </a:r>
          <a:r>
            <a:rPr lang="en-US" sz="1600" kern="1200" dirty="0" err="1"/>
            <a:t>възможността</a:t>
          </a:r>
          <a:r>
            <a:rPr lang="en-US" sz="1600" kern="1200" dirty="0"/>
            <a:t> </a:t>
          </a:r>
          <a:r>
            <a:rPr lang="en-US" sz="1600" kern="1200" dirty="0" err="1"/>
            <a:t>да</a:t>
          </a:r>
          <a:r>
            <a:rPr lang="en-US" sz="1600" kern="1200" dirty="0"/>
            <a:t> </a:t>
          </a:r>
          <a:r>
            <a:rPr lang="en-US" sz="1600" kern="1200" dirty="0" err="1"/>
            <a:t>изразят</a:t>
          </a:r>
          <a:r>
            <a:rPr lang="en-US" sz="1600" kern="1200" dirty="0"/>
            <a:t> </a:t>
          </a:r>
          <a:r>
            <a:rPr lang="en-US" sz="1600" kern="1200" dirty="0" err="1"/>
            <a:t>гледната</a:t>
          </a:r>
          <a:r>
            <a:rPr lang="en-US" sz="1600" kern="1200" dirty="0"/>
            <a:t> </a:t>
          </a:r>
          <a:r>
            <a:rPr lang="en-US" sz="1600" kern="1200" dirty="0" err="1"/>
            <a:t>си</a:t>
          </a:r>
          <a:r>
            <a:rPr lang="en-US" sz="1600" kern="1200" dirty="0"/>
            <a:t> </a:t>
          </a:r>
          <a:r>
            <a:rPr lang="en-US" sz="1600" kern="1200" dirty="0" err="1"/>
            <a:t>точка</a:t>
          </a:r>
          <a:r>
            <a:rPr lang="en-US" sz="1600" kern="1200" dirty="0"/>
            <a:t>?</a:t>
          </a:r>
        </a:p>
      </dsp:txBody>
      <dsp:txXfrm>
        <a:off x="6756406" y="1941"/>
        <a:ext cx="2473865" cy="1484319"/>
      </dsp:txXfrm>
    </dsp:sp>
    <dsp:sp modelId="{EB6DF18F-1250-4DAA-B8FE-C8E21612CCD2}">
      <dsp:nvSpPr>
        <dsp:cNvPr id="0" name=""/>
        <dsp:cNvSpPr/>
      </dsp:nvSpPr>
      <dsp:spPr>
        <a:xfrm>
          <a:off x="1313903" y="1733647"/>
          <a:ext cx="2473865" cy="1484319"/>
        </a:xfrm>
        <a:prstGeom prst="rect">
          <a:avLst/>
        </a:prstGeom>
        <a:solidFill>
          <a:schemeClr val="accent2">
            <a:hueOff val="3119331"/>
            <a:satOff val="17752"/>
            <a:lumOff val="549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Как показвате на учениците какво означава да проявиш уважение към мнение различно от твоето с личния си пример?</a:t>
          </a:r>
        </a:p>
      </dsp:txBody>
      <dsp:txXfrm>
        <a:off x="1313903" y="1733647"/>
        <a:ext cx="2473865" cy="1484319"/>
      </dsp:txXfrm>
    </dsp:sp>
    <dsp:sp modelId="{23965D90-1FC9-40BB-B5F4-6AB8C9102EC0}">
      <dsp:nvSpPr>
        <dsp:cNvPr id="0" name=""/>
        <dsp:cNvSpPr/>
      </dsp:nvSpPr>
      <dsp:spPr>
        <a:xfrm>
          <a:off x="4035154" y="1733647"/>
          <a:ext cx="2473865" cy="1484319"/>
        </a:xfrm>
        <a:prstGeom prst="rect">
          <a:avLst/>
        </a:prstGeom>
        <a:solidFill>
          <a:schemeClr val="accent2">
            <a:hueOff val="4159108"/>
            <a:satOff val="23669"/>
            <a:lumOff val="732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Как реагирате, когато учениците задават неясни или неочаквани въпроси или изказват различно мнение?</a:t>
          </a:r>
        </a:p>
      </dsp:txBody>
      <dsp:txXfrm>
        <a:off x="4035154" y="1733647"/>
        <a:ext cx="2473865" cy="1484319"/>
      </dsp:txXfrm>
    </dsp:sp>
    <dsp:sp modelId="{FA9C2C65-DE0F-4E91-A120-A6B7E58FC285}">
      <dsp:nvSpPr>
        <dsp:cNvPr id="0" name=""/>
        <dsp:cNvSpPr/>
      </dsp:nvSpPr>
      <dsp:spPr>
        <a:xfrm>
          <a:off x="6756406" y="1733647"/>
          <a:ext cx="2473865" cy="1484319"/>
        </a:xfrm>
        <a:prstGeom prst="rect">
          <a:avLst/>
        </a:prstGeom>
        <a:solidFill>
          <a:schemeClr val="accent2">
            <a:hueOff val="5198884"/>
            <a:satOff val="29587"/>
            <a:lumOff val="915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Колко</a:t>
          </a:r>
          <a:r>
            <a:rPr lang="en-US" sz="1600" kern="1200" dirty="0"/>
            <a:t> </a:t>
          </a:r>
          <a:r>
            <a:rPr lang="en-US" sz="1600" kern="1200" dirty="0" err="1"/>
            <a:t>често</a:t>
          </a:r>
          <a:r>
            <a:rPr lang="en-US" sz="1600" kern="1200" dirty="0"/>
            <a:t> </a:t>
          </a:r>
          <a:r>
            <a:rPr lang="bg-BG" sz="1600" kern="1200" dirty="0"/>
            <a:t>им </a:t>
          </a:r>
          <a:r>
            <a:rPr lang="en-US" sz="1600" kern="1200" dirty="0" err="1"/>
            <a:t>давате</a:t>
          </a:r>
          <a:r>
            <a:rPr lang="en-US" sz="1600" kern="1200" dirty="0"/>
            <a:t> </a:t>
          </a:r>
          <a:r>
            <a:rPr lang="en-US" sz="1600" kern="1200" dirty="0" err="1"/>
            <a:t>възможност</a:t>
          </a:r>
          <a:r>
            <a:rPr lang="en-US" sz="1600" kern="1200" dirty="0"/>
            <a:t> </a:t>
          </a:r>
          <a:r>
            <a:rPr lang="en-US" sz="1600" kern="1200" dirty="0" err="1"/>
            <a:t>да</a:t>
          </a:r>
          <a:r>
            <a:rPr lang="en-US" sz="1600" kern="1200" dirty="0"/>
            <a:t> </a:t>
          </a:r>
          <a:r>
            <a:rPr lang="en-US" sz="1600" kern="1200" dirty="0" err="1"/>
            <a:t>споделят</a:t>
          </a:r>
          <a:r>
            <a:rPr lang="en-US" sz="1600" kern="1200" dirty="0"/>
            <a:t> </a:t>
          </a:r>
          <a:r>
            <a:rPr lang="en-US" sz="1600" kern="1200" dirty="0" err="1"/>
            <a:t>какво</a:t>
          </a:r>
          <a:r>
            <a:rPr lang="en-US" sz="1600" kern="1200" dirty="0"/>
            <a:t> </a:t>
          </a:r>
          <a:r>
            <a:rPr lang="en-US" sz="1600" kern="1200" dirty="0" err="1"/>
            <a:t>мислят</a:t>
          </a:r>
          <a:r>
            <a:rPr lang="en-US" sz="1600" kern="1200" dirty="0"/>
            <a:t> </a:t>
          </a:r>
          <a:r>
            <a:rPr lang="en-US" sz="1600" kern="1200" dirty="0" err="1"/>
            <a:t>за</a:t>
          </a:r>
          <a:r>
            <a:rPr lang="en-US" sz="1600" kern="1200" dirty="0"/>
            <a:t> </a:t>
          </a:r>
          <a:r>
            <a:rPr lang="en-US" sz="1600" kern="1200" dirty="0" err="1"/>
            <a:t>начина</a:t>
          </a:r>
          <a:r>
            <a:rPr lang="en-US" sz="1600" kern="1200" dirty="0"/>
            <a:t>, </a:t>
          </a:r>
          <a:r>
            <a:rPr lang="en-US" sz="1600" kern="1200" dirty="0" err="1"/>
            <a:t>по</a:t>
          </a:r>
          <a:r>
            <a:rPr lang="en-US" sz="1600" kern="1200" dirty="0"/>
            <a:t> </a:t>
          </a:r>
          <a:r>
            <a:rPr lang="en-US" sz="1600" kern="1200" dirty="0" err="1"/>
            <a:t>който</a:t>
          </a:r>
          <a:r>
            <a:rPr lang="en-US" sz="1600" kern="1200" dirty="0"/>
            <a:t> </a:t>
          </a:r>
          <a:r>
            <a:rPr lang="en-US" sz="1600" kern="1200" dirty="0" err="1"/>
            <a:t>трябва</a:t>
          </a:r>
          <a:r>
            <a:rPr lang="en-US" sz="1600" kern="1200" dirty="0"/>
            <a:t> </a:t>
          </a:r>
          <a:r>
            <a:rPr lang="en-US" sz="1600" kern="1200" dirty="0" err="1"/>
            <a:t>да</a:t>
          </a:r>
          <a:r>
            <a:rPr lang="en-US" sz="1600" kern="1200" dirty="0"/>
            <a:t> </a:t>
          </a:r>
          <a:r>
            <a:rPr lang="en-US" sz="1600" kern="1200" dirty="0" err="1"/>
            <a:t>протичат</a:t>
          </a:r>
          <a:r>
            <a:rPr lang="en-US" sz="1600" kern="1200" dirty="0"/>
            <a:t> </a:t>
          </a:r>
          <a:r>
            <a:rPr lang="en-US" sz="1600" kern="1200" dirty="0" err="1"/>
            <a:t>учебните</a:t>
          </a:r>
          <a:r>
            <a:rPr lang="en-US" sz="1600" kern="1200" dirty="0"/>
            <a:t> </a:t>
          </a:r>
          <a:r>
            <a:rPr lang="en-US" sz="1600" kern="1200" dirty="0" err="1"/>
            <a:t>дейности</a:t>
          </a:r>
          <a:r>
            <a:rPr lang="en-US" sz="1600" kern="1200" dirty="0"/>
            <a:t> </a:t>
          </a:r>
          <a:r>
            <a:rPr lang="en-US" sz="1600" kern="1200" dirty="0" err="1"/>
            <a:t>според</a:t>
          </a:r>
          <a:r>
            <a:rPr lang="en-US" sz="1600" kern="1200" dirty="0"/>
            <a:t> </a:t>
          </a:r>
          <a:r>
            <a:rPr lang="en-US" sz="1600" kern="1200" dirty="0" err="1"/>
            <a:t>тях</a:t>
          </a:r>
          <a:r>
            <a:rPr lang="en-US" sz="1600" kern="1200" dirty="0"/>
            <a:t>?</a:t>
          </a:r>
        </a:p>
      </dsp:txBody>
      <dsp:txXfrm>
        <a:off x="6756406" y="1733647"/>
        <a:ext cx="2473865" cy="1484319"/>
      </dsp:txXfrm>
    </dsp:sp>
    <dsp:sp modelId="{41CA04D6-B12E-4837-B226-B8C158E495C3}">
      <dsp:nvSpPr>
        <dsp:cNvPr id="0" name=""/>
        <dsp:cNvSpPr/>
      </dsp:nvSpPr>
      <dsp:spPr>
        <a:xfrm>
          <a:off x="4035154" y="3465353"/>
          <a:ext cx="2473865" cy="1484319"/>
        </a:xfrm>
        <a:prstGeom prst="rect">
          <a:avLst/>
        </a:prstGeom>
        <a:solidFill>
          <a:schemeClr val="accent2">
            <a:hueOff val="6238661"/>
            <a:satOff val="35504"/>
            <a:lumOff val="1098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Колко</a:t>
          </a:r>
          <a:r>
            <a:rPr lang="en-US" sz="1600" kern="1200" dirty="0"/>
            <a:t> </a:t>
          </a:r>
          <a:r>
            <a:rPr lang="en-US" sz="1600" kern="1200" dirty="0" err="1"/>
            <a:t>често</a:t>
          </a:r>
          <a:r>
            <a:rPr lang="en-US" sz="1600" kern="1200" dirty="0"/>
            <a:t> </a:t>
          </a:r>
          <a:r>
            <a:rPr lang="en-US" sz="1600" kern="1200" dirty="0" err="1"/>
            <a:t>търсите</a:t>
          </a:r>
          <a:r>
            <a:rPr lang="en-US" sz="1600" kern="1200" dirty="0"/>
            <a:t> </a:t>
          </a:r>
          <a:r>
            <a:rPr lang="en-US" sz="1600" kern="1200" dirty="0" err="1"/>
            <a:t>обратна</a:t>
          </a:r>
          <a:r>
            <a:rPr lang="en-US" sz="1600" kern="1200" dirty="0"/>
            <a:t> </a:t>
          </a:r>
          <a:r>
            <a:rPr lang="en-US" sz="1600" kern="1200" dirty="0" err="1"/>
            <a:t>връзка</a:t>
          </a:r>
          <a:r>
            <a:rPr lang="en-US" sz="1600" kern="1200" dirty="0"/>
            <a:t> </a:t>
          </a:r>
          <a:r>
            <a:rPr lang="en-US" sz="1600" kern="1200" dirty="0" err="1"/>
            <a:t>от</a:t>
          </a:r>
          <a:r>
            <a:rPr lang="en-US" sz="1600" kern="1200" dirty="0"/>
            <a:t> </a:t>
          </a:r>
          <a:r>
            <a:rPr lang="en-US" sz="1600" kern="1200" dirty="0" err="1"/>
            <a:t>учениците</a:t>
          </a:r>
          <a:r>
            <a:rPr lang="en-US" sz="1600" kern="1200" dirty="0"/>
            <a:t> </a:t>
          </a:r>
          <a:r>
            <a:rPr lang="en-US" sz="1600" kern="1200" dirty="0" err="1"/>
            <a:t>за</a:t>
          </a:r>
          <a:r>
            <a:rPr lang="en-US" sz="1600" kern="1200" dirty="0"/>
            <a:t> </a:t>
          </a:r>
          <a:r>
            <a:rPr lang="en-US" sz="1600" kern="1200" dirty="0" err="1"/>
            <a:t>ефективността</a:t>
          </a:r>
          <a:r>
            <a:rPr lang="en-US" sz="1600" kern="1200" dirty="0"/>
            <a:t> </a:t>
          </a:r>
          <a:r>
            <a:rPr lang="en-US" sz="1600" kern="1200" dirty="0" err="1"/>
            <a:t>от</a:t>
          </a:r>
          <a:r>
            <a:rPr lang="en-US" sz="1600" kern="1200" dirty="0"/>
            <a:t> </a:t>
          </a:r>
          <a:r>
            <a:rPr lang="en-US" sz="1600" kern="1200" dirty="0" err="1"/>
            <a:t>учебните</a:t>
          </a:r>
          <a:r>
            <a:rPr lang="en-US" sz="1600" kern="1200" dirty="0"/>
            <a:t> </a:t>
          </a:r>
          <a:r>
            <a:rPr lang="en-US" sz="1600" kern="1200" dirty="0" err="1"/>
            <a:t>дейности</a:t>
          </a:r>
          <a:endParaRPr lang="en-US" sz="1600" kern="1200" dirty="0"/>
        </a:p>
      </dsp:txBody>
      <dsp:txXfrm>
        <a:off x="4035154" y="3465353"/>
        <a:ext cx="2473865" cy="14843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7953E3-37DD-432E-B828-E171EDEB67FE}">
      <dsp:nvSpPr>
        <dsp:cNvPr id="0" name=""/>
        <dsp:cNvSpPr/>
      </dsp:nvSpPr>
      <dsp:spPr>
        <a:xfrm>
          <a:off x="0" y="204690"/>
          <a:ext cx="5994400" cy="12132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700" kern="1200" dirty="0"/>
            <a:t>Установете и илюстрирайте очаквания за уважително общуване в класната стая, особено в конфликтни ситуации. Попитайте, например, учениците си как изглежда, звучи и те кара да се чувстваш уважителното общуване.</a:t>
          </a:r>
          <a:endParaRPr lang="en-US" sz="1700" kern="1200" dirty="0"/>
        </a:p>
      </dsp:txBody>
      <dsp:txXfrm>
        <a:off x="59228" y="263918"/>
        <a:ext cx="5875944" cy="1094833"/>
      </dsp:txXfrm>
    </dsp:sp>
    <dsp:sp modelId="{4A7C3753-AB71-4C35-B9BF-CBC2A2313F5B}">
      <dsp:nvSpPr>
        <dsp:cNvPr id="0" name=""/>
        <dsp:cNvSpPr/>
      </dsp:nvSpPr>
      <dsp:spPr>
        <a:xfrm>
          <a:off x="0" y="1466940"/>
          <a:ext cx="5994400" cy="1213289"/>
        </a:xfrm>
        <a:prstGeom prst="roundRect">
          <a:avLst/>
        </a:prstGeom>
        <a:solidFill>
          <a:schemeClr val="accent2">
            <a:hueOff val="2079554"/>
            <a:satOff val="11835"/>
            <a:lumOff val="366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700" kern="1200"/>
            <a:t>Използвайте дискусии в работата на учениците по групи или когато класът работи заедно като част от учебните дейности.</a:t>
          </a:r>
          <a:endParaRPr lang="en-US" sz="1700" kern="1200"/>
        </a:p>
      </dsp:txBody>
      <dsp:txXfrm>
        <a:off x="59228" y="1526168"/>
        <a:ext cx="5875944" cy="1094833"/>
      </dsp:txXfrm>
    </dsp:sp>
    <dsp:sp modelId="{F77E2838-06ED-4A99-B396-F11430F1595C}">
      <dsp:nvSpPr>
        <dsp:cNvPr id="0" name=""/>
        <dsp:cNvSpPr/>
      </dsp:nvSpPr>
      <dsp:spPr>
        <a:xfrm>
          <a:off x="0" y="2729190"/>
          <a:ext cx="5994400" cy="1213289"/>
        </a:xfrm>
        <a:prstGeom prst="roundRect">
          <a:avLst/>
        </a:prstGeom>
        <a:solidFill>
          <a:schemeClr val="accent2">
            <a:hueOff val="4159108"/>
            <a:satOff val="23669"/>
            <a:lumOff val="732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700" kern="1200" dirty="0"/>
            <a:t>Дайте възможност на учениците да споделят мнението си относно как да организирате конкретни учебни дейности или как да подходите при разрешаването на противоречия в класната стая.</a:t>
          </a:r>
          <a:endParaRPr lang="en-US" sz="1700" kern="1200" dirty="0"/>
        </a:p>
      </dsp:txBody>
      <dsp:txXfrm>
        <a:off x="59228" y="2788418"/>
        <a:ext cx="5875944" cy="1094833"/>
      </dsp:txXfrm>
    </dsp:sp>
    <dsp:sp modelId="{022F9F76-154E-4B0E-99CE-5BC38827DE00}">
      <dsp:nvSpPr>
        <dsp:cNvPr id="0" name=""/>
        <dsp:cNvSpPr/>
      </dsp:nvSpPr>
      <dsp:spPr>
        <a:xfrm>
          <a:off x="0" y="3991440"/>
          <a:ext cx="5994400" cy="1213289"/>
        </a:xfrm>
        <a:prstGeom prst="roundRect">
          <a:avLst/>
        </a:prstGeom>
        <a:solidFill>
          <a:schemeClr val="accent2">
            <a:hueOff val="6238661"/>
            <a:satOff val="35504"/>
            <a:lumOff val="1098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700" kern="1200"/>
            <a:t>Помолете учениците да дадат обратна връзка един на друг относно това до каква степен работата им отговаря на установените критерии.</a:t>
          </a:r>
          <a:endParaRPr lang="en-US" sz="1700" kern="1200"/>
        </a:p>
      </dsp:txBody>
      <dsp:txXfrm>
        <a:off x="59228" y="4050668"/>
        <a:ext cx="5875944" cy="109483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EFA451-10AE-457C-A971-77D23295DC3B}">
      <dsp:nvSpPr>
        <dsp:cNvPr id="0" name=""/>
        <dsp:cNvSpPr/>
      </dsp:nvSpPr>
      <dsp:spPr>
        <a:xfrm>
          <a:off x="0" y="681992"/>
          <a:ext cx="6453969" cy="755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900" kern="1200"/>
            <a:t>Източници</a:t>
          </a:r>
          <a:r>
            <a:rPr lang="en-US" sz="1900" kern="1200"/>
            <a:t>: </a:t>
          </a:r>
          <a:r>
            <a:rPr lang="bg-BG" sz="1900" kern="1200"/>
            <a:t> Образователен подход „Умения за живот – развитие на личностните и социални умения в училище“</a:t>
          </a:r>
          <a:endParaRPr lang="en-US" sz="1900" kern="1200"/>
        </a:p>
      </dsp:txBody>
      <dsp:txXfrm>
        <a:off x="36896" y="718888"/>
        <a:ext cx="6380177" cy="682028"/>
      </dsp:txXfrm>
    </dsp:sp>
    <dsp:sp modelId="{2F022F27-132E-4D2E-8A6B-8281DF788387}">
      <dsp:nvSpPr>
        <dsp:cNvPr id="0" name=""/>
        <dsp:cNvSpPr/>
      </dsp:nvSpPr>
      <dsp:spPr>
        <a:xfrm>
          <a:off x="0" y="1492532"/>
          <a:ext cx="6453969" cy="755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hlinkClick xmlns:r="http://schemas.openxmlformats.org/officeDocument/2006/relationships" r:id="rId1"/>
            </a:rPr>
            <a:t>https://www.institute-hr.com/</a:t>
          </a:r>
          <a:r>
            <a:rPr lang="bg-BG" sz="1900" kern="1200"/>
            <a:t> - Институт за човешки</a:t>
          </a:r>
          <a:endParaRPr lang="en-US" sz="1900" kern="1200"/>
        </a:p>
      </dsp:txBody>
      <dsp:txXfrm>
        <a:off x="36896" y="1529428"/>
        <a:ext cx="6380177" cy="682028"/>
      </dsp:txXfrm>
    </dsp:sp>
    <dsp:sp modelId="{F7E54D78-D5B3-488E-B5F1-BFF4993A954E}">
      <dsp:nvSpPr>
        <dsp:cNvPr id="0" name=""/>
        <dsp:cNvSpPr/>
      </dsp:nvSpPr>
      <dsp:spPr>
        <a:xfrm>
          <a:off x="0" y="2303073"/>
          <a:ext cx="6453969" cy="755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900" kern="1200"/>
            <a:t>ресурси</a:t>
          </a:r>
          <a:r>
            <a:rPr lang="en-US" sz="1900" kern="1200"/>
            <a:t>https://prepodavame.bg/</a:t>
          </a:r>
          <a:r>
            <a:rPr lang="bg-BG" sz="1900" kern="1200"/>
            <a:t> - </a:t>
          </a:r>
          <a:r>
            <a:rPr lang="en-US" sz="1900" kern="1200"/>
            <a:t> </a:t>
          </a:r>
          <a:r>
            <a:rPr lang="bg-BG" sz="1900" kern="1200"/>
            <a:t>Преподаваме.БГ</a:t>
          </a:r>
          <a:endParaRPr lang="en-US" sz="1900" kern="1200"/>
        </a:p>
      </dsp:txBody>
      <dsp:txXfrm>
        <a:off x="36896" y="2339969"/>
        <a:ext cx="6380177" cy="682028"/>
      </dsp:txXfrm>
    </dsp:sp>
    <dsp:sp modelId="{8444825A-5E40-4B69-B236-C11287C4C03D}">
      <dsp:nvSpPr>
        <dsp:cNvPr id="0" name=""/>
        <dsp:cNvSpPr/>
      </dsp:nvSpPr>
      <dsp:spPr>
        <a:xfrm>
          <a:off x="0" y="3113613"/>
          <a:ext cx="6453969" cy="7558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1900" kern="1200" dirty="0"/>
            <a:t>                                                                </a:t>
          </a:r>
          <a:r>
            <a:rPr lang="en-US" sz="1900" kern="1200" dirty="0" err="1"/>
            <a:t>Изготвил</a:t>
          </a:r>
          <a:r>
            <a:rPr lang="en-US" sz="1900" kern="1200" dirty="0"/>
            <a:t>: Диляна Матакиева</a:t>
          </a:r>
        </a:p>
      </dsp:txBody>
      <dsp:txXfrm>
        <a:off x="36896" y="3150509"/>
        <a:ext cx="6380177" cy="682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6753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70406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97525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92485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06169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4418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6566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1971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1216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75841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692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22DEC69-8BFC-4D5C-96E3-459364DC86EA}" type="datetimeFigureOut">
              <a:rPr lang="bg-BG" smtClean="0"/>
              <a:t>31.5.2022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E7C4854-0D52-4DE6-B78F-8A41E22B3B9A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7881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hyperlink" Target="https://silvermountain.mikeramm.com/2008/10/03/true-friends/" TargetMode="External"/><Relationship Id="rId7" Type="http://schemas.openxmlformats.org/officeDocument/2006/relationships/diagramColors" Target="../diagrams/colors3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hyperlink" Target="https://creativecommons.org/licenses/by-nc/3.0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3" Type="http://schemas.openxmlformats.org/officeDocument/2006/relationships/diagramLayout" Target="../diagrams/layout5.xml"/><Relationship Id="rId7" Type="http://schemas.openxmlformats.org/officeDocument/2006/relationships/image" Target="../media/image1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EB8068D-592B-4237-AF07-E311B4139B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8901" y="3741641"/>
            <a:ext cx="10134198" cy="1857901"/>
          </a:xfrm>
        </p:spPr>
        <p:txBody>
          <a:bodyPr anchor="t">
            <a:normAutofit/>
          </a:bodyPr>
          <a:lstStyle/>
          <a:p>
            <a:r>
              <a:rPr lang="bg-BG" sz="2900"/>
              <a:t>Успешно преподаване чрез себеутварждаващо</a:t>
            </a:r>
            <a:br>
              <a:rPr lang="bg-BG" sz="2900"/>
            </a:br>
            <a:r>
              <a:rPr lang="bg-BG" sz="2900"/>
              <a:t>поведение</a:t>
            </a:r>
            <a:br>
              <a:rPr lang="bg-BG" sz="2900"/>
            </a:br>
            <a:endParaRPr lang="bg-BG" sz="290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7CD659B6-4D7E-4601-88F9-2C42BE75B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3314" y="5715000"/>
            <a:ext cx="8045373" cy="660679"/>
          </a:xfrm>
        </p:spPr>
        <p:txBody>
          <a:bodyPr>
            <a:normAutofit lnSpcReduction="10000"/>
          </a:bodyPr>
          <a:lstStyle/>
          <a:p>
            <a:r>
              <a:rPr lang="bg-BG" dirty="0"/>
              <a:t>Бъди </a:t>
            </a:r>
            <a:r>
              <a:rPr lang="bg-BG" dirty="0" err="1"/>
              <a:t>асертивен</a:t>
            </a:r>
            <a:r>
              <a:rPr lang="bg-BG" dirty="0"/>
              <a:t>, а не пасивен или агресивен</a:t>
            </a:r>
          </a:p>
        </p:txBody>
      </p:sp>
      <p:pic>
        <p:nvPicPr>
          <p:cNvPr id="27" name="Картина 26" descr="Картина, която съдържа кон&#10;&#10;Описанието е генерирано автоматично">
            <a:extLst>
              <a:ext uri="{FF2B5EF4-FFF2-40B4-BE49-F238E27FC236}">
                <a16:creationId xmlns:a16="http://schemas.microsoft.com/office/drawing/2014/main" id="{371AA7A6-27BF-4BB9-9B02-81FA9B272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055" y="941544"/>
            <a:ext cx="4441889" cy="248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94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6">
            <a:extLst>
              <a:ext uri="{FF2B5EF4-FFF2-40B4-BE49-F238E27FC236}">
                <a16:creationId xmlns:a16="http://schemas.microsoft.com/office/drawing/2014/main" id="{BB8C1D0E-0B06-46C9-A8BD-A8E13FF99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D1ADC4A-8537-4084-99C7-F8D378A640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9868916-58B2-48F0-B6C8-D995E8977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 descr="Картина, която съдържа небе, открито, лице, вода&#10;&#10;Описанието е генерирано автоматично">
            <a:extLst>
              <a:ext uri="{FF2B5EF4-FFF2-40B4-BE49-F238E27FC236}">
                <a16:creationId xmlns:a16="http://schemas.microsoft.com/office/drawing/2014/main" id="{B201C177-AA77-499F-8BB7-5124E1BB98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3" r="54183" b="-1"/>
          <a:stretch/>
        </p:blipFill>
        <p:spPr>
          <a:xfrm>
            <a:off x="8362943" y="10"/>
            <a:ext cx="3829057" cy="6857990"/>
          </a:xfrm>
          <a:prstGeom prst="rect">
            <a:avLst/>
          </a:prstGeom>
        </p:spPr>
      </p:pic>
      <p:sp>
        <p:nvSpPr>
          <p:cNvPr id="40" name="Freeform 13">
            <a:extLst>
              <a:ext uri="{FF2B5EF4-FFF2-40B4-BE49-F238E27FC236}">
                <a16:creationId xmlns:a16="http://schemas.microsoft.com/office/drawing/2014/main" id="{BB82496C-9AD4-4916-BAB7-FF3CC04BF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0" y="0"/>
            <a:ext cx="9807836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5346ADE-FB3B-41E7-8CC0-AEC4B34EF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403" y="3362324"/>
            <a:ext cx="7547077" cy="213105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500" spc="800" dirty="0"/>
              <a:t>	</a:t>
            </a:r>
            <a:r>
              <a:rPr lang="ru-RU" sz="2500" spc="800" dirty="0" err="1"/>
              <a:t>Какво</a:t>
            </a:r>
            <a:r>
              <a:rPr lang="ru-RU" sz="2500" spc="800" dirty="0"/>
              <a:t> е </a:t>
            </a:r>
            <a:r>
              <a:rPr lang="ru-RU" sz="2500" spc="800" dirty="0" err="1"/>
              <a:t>асертивност</a:t>
            </a:r>
            <a:r>
              <a:rPr lang="ru-RU" sz="2500" spc="800" dirty="0"/>
              <a:t>? </a:t>
            </a:r>
            <a:br>
              <a:rPr lang="ru-RU" sz="2500" spc="800" dirty="0"/>
            </a:br>
            <a:br>
              <a:rPr lang="ru-RU" sz="2500" spc="800" dirty="0"/>
            </a:b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отстояваш правата си или правата на другите хора по спокоен и положителен начин, без да бъдеш агресивен или пасивен.</a:t>
            </a:r>
            <a:b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умееш да изразяваш гледната си точка без да </a:t>
            </a:r>
            <a:r>
              <a:rPr lang="bg-BG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обременявш</a:t>
            </a: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себе си или някой друг с негативни емоции.</a:t>
            </a:r>
            <a:b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уважаваш собствените и чуждите мисли, чувства и вярвания.</a:t>
            </a:r>
            <a:b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bg-BG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500" spc="800" dirty="0"/>
            </a:br>
            <a:br>
              <a:rPr lang="ru-RU" sz="2500" spc="800" dirty="0"/>
            </a:br>
            <a:endParaRPr lang="en-US" sz="2500" spc="8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17C1286-B472-4907-9B47-E8C9FE2903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" name="Freeform 16">
            <a:extLst>
              <a:ext uri="{FF2B5EF4-FFF2-40B4-BE49-F238E27FC236}">
                <a16:creationId xmlns:a16="http://schemas.microsoft.com/office/drawing/2014/main" id="{28B35564-38A4-457A-BD01-15D6F1659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33061" y="0"/>
            <a:ext cx="1646238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7245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D09F5552-39CF-49BE-9BA3-F2C2E97DD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CDD5D4-DC0E-4B2C-8B6B-FCAA00ECE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Текстово поле 2">
            <a:extLst>
              <a:ext uri="{FF2B5EF4-FFF2-40B4-BE49-F238E27FC236}">
                <a16:creationId xmlns:a16="http://schemas.microsoft.com/office/drawing/2014/main" id="{02559DE3-337D-233B-3669-C1DF48D8D5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8019605"/>
              </p:ext>
            </p:extLst>
          </p:nvPr>
        </p:nvGraphicFramePr>
        <p:xfrm>
          <a:off x="1453897" y="676275"/>
          <a:ext cx="9280778" cy="5579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745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Контейнер за картина 10" descr="A woman with ponytail hair">
            <a:extLst>
              <a:ext uri="{FF2B5EF4-FFF2-40B4-BE49-F238E27FC236}">
                <a16:creationId xmlns:a16="http://schemas.microsoft.com/office/drawing/2014/main" id="{4C2B1984-A727-4457-BE39-308718C61C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082" b="19082"/>
          <a:stretch>
            <a:fillRect/>
          </a:stretch>
        </p:blipFill>
        <p:spPr>
          <a:xfrm>
            <a:off x="-203835" y="0"/>
            <a:ext cx="6372225" cy="6411835"/>
          </a:xfr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13B2E8C-911B-428D-B274-E020A5E5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0" y="752402"/>
            <a:ext cx="3092117" cy="1196670"/>
          </a:xfrm>
        </p:spPr>
        <p:txBody>
          <a:bodyPr>
            <a:normAutofit/>
          </a:bodyPr>
          <a:lstStyle/>
          <a:p>
            <a:r>
              <a:rPr lang="bg-BG" sz="2400" dirty="0"/>
              <a:t>Пасивен или агресивен?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D82C068-AA23-4A16-B900-E288B034F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96250" y="2287913"/>
            <a:ext cx="3752850" cy="3550911"/>
          </a:xfrm>
        </p:spPr>
        <p:txBody>
          <a:bodyPr>
            <a:normAutofit/>
          </a:bodyPr>
          <a:lstStyle/>
          <a:p>
            <a:r>
              <a:rPr lang="bg-BG" sz="2400" dirty="0"/>
              <a:t>Пасивното поведение се изразява със съгласие с желанията на другите и подкопаване на индивидуалните права и самоувереност.</a:t>
            </a:r>
          </a:p>
          <a:p>
            <a:endParaRPr lang="bg-BG" sz="500" dirty="0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88ACC780-0640-4F9B-AE16-E351C405153D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924550" y="809625"/>
            <a:ext cx="6012180" cy="4066698"/>
          </a:xfrm>
        </p:spPr>
        <p:txBody>
          <a:bodyPr>
            <a:normAutofit/>
          </a:bodyPr>
          <a:lstStyle/>
          <a:p>
            <a:r>
              <a:rPr lang="bg-BG" dirty="0"/>
              <a:t> </a:t>
            </a:r>
          </a:p>
          <a:p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28584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94E693FC-A5E1-480A-A766-97230AAF2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1" y="645108"/>
            <a:ext cx="5019674" cy="983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bg-BG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Какво е да бъдеш агресивен?</a:t>
            </a:r>
            <a:br>
              <a:rPr lang="bg-BG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4400" spc="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F423D68B-B751-4DDE-9B51-6411EE07A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1971675"/>
            <a:ext cx="4400549" cy="4255170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57150" indent="-285750">
              <a:lnSpc>
                <a:spcPct val="11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Когато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се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държите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агресивно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към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някой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друг, Вие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подкопавате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неговите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права и самочувствие.</a:t>
            </a:r>
          </a:p>
          <a:p>
            <a:pPr marL="57150" indent="-285750">
              <a:lnSpc>
                <a:spcPct val="11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Агресивните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хора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рядко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показват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признателност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поведението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им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обижда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другите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57150" indent="-285750">
              <a:lnSpc>
                <a:spcPct val="11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Агресивното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поведение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може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да се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изразява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раздаване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заповеди,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игнориране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както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незачитане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чуждите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чувства.</a:t>
            </a:r>
          </a:p>
          <a:p>
            <a:pPr marL="57150" indent="-285750">
              <a:lnSpc>
                <a:spcPct val="11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Хората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които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получат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агресивен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отговор,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могат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да се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зачудят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какво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е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предизвикало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такава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реакция и с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какво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са</a:t>
            </a:r>
            <a:r>
              <a:rPr lang="ru-RU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я заслужили.</a:t>
            </a:r>
          </a:p>
          <a:p>
            <a:pPr indent="-228600">
              <a:lnSpc>
                <a:spcPct val="110000"/>
              </a:lnSpc>
              <a:spcBef>
                <a:spcPts val="700"/>
              </a:spcBef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Контейнер за картина 5" descr="Old woman wearing lightning shirt">
            <a:extLst>
              <a:ext uri="{FF2B5EF4-FFF2-40B4-BE49-F238E27FC236}">
                <a16:creationId xmlns:a16="http://schemas.microsoft.com/office/drawing/2014/main" id="{1652D319-78A0-4C77-92C9-4210494DA28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732" b="19732"/>
          <a:stretch>
            <a:fillRect/>
          </a:stretch>
        </p:blipFill>
        <p:spPr>
          <a:xfrm>
            <a:off x="5279472" y="502309"/>
            <a:ext cx="6150528" cy="57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15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DF61F47-37EC-408A-BDC8-E491FB5E5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157995-9098-42A2-8E36-8BA9015D7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F0F283-C8B6-4598-89C9-C404C98A5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473B0C0-761B-443F-97A0-9D6E01FBB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-2"/>
            <a:ext cx="6300250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882B22A6-E559-4FC1-874A-7F4A06B71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3" y="1162940"/>
            <a:ext cx="4515598" cy="45321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bg-BG" sz="4400" spc="200" dirty="0">
                <a:solidFill>
                  <a:srgbClr val="2A1A00"/>
                </a:solidFill>
                <a:latin typeface="+mj-lt"/>
              </a:rPr>
              <a:t>Аз-концепция</a:t>
            </a:r>
            <a:endParaRPr lang="en-US" sz="4400" spc="200" dirty="0">
              <a:solidFill>
                <a:srgbClr val="2A1A00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B475C6-1445-41C7-9360-49FD7C1C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889294F9-9E0C-4D97-A601-A3423C2D6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49271" y="1128451"/>
            <a:ext cx="4680729" cy="45666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110000"/>
              </a:lnSpc>
              <a:spcBef>
                <a:spcPts val="700"/>
              </a:spcBef>
            </a:pP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Асертивното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или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себеутвърждаващото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поведение е в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основата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Аз-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овото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интерпретиране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личностните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социалните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умения. То е в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основата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т.нар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стратегия на Аз-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концепцията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Съществуват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много практики,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свързани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изследване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сомосъзнанието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утвърждаващи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социални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образователни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модели,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насочени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към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усъвършенстване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себепознавателните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способности на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човека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Те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изграждат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специфична парадигма,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която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има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изключително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влияние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върху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развитието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съвременната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образователна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методология. 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303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DF61F47-37EC-408A-BDC8-E491FB5E5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157995-9098-42A2-8E36-8BA9015D7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DF48D37D-5200-4A31-34DF-A831B9828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382385"/>
            <a:ext cx="10668004" cy="11132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bg-BG" sz="5100" spc="200" dirty="0">
                <a:solidFill>
                  <a:schemeClr val="tx2"/>
                </a:solidFill>
                <a:latin typeface="+mj-lt"/>
              </a:rPr>
              <a:t>Тренинг-курсове за </a:t>
            </a:r>
            <a:r>
              <a:rPr lang="bg-BG" sz="5100" spc="200" dirty="0" err="1">
                <a:solidFill>
                  <a:schemeClr val="tx2"/>
                </a:solidFill>
                <a:latin typeface="+mj-lt"/>
              </a:rPr>
              <a:t>асертивност</a:t>
            </a:r>
            <a:endParaRPr lang="en-US" sz="5100" spc="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151E4DA9-C5F5-C00C-C304-50B71E5D9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996" y="1785257"/>
            <a:ext cx="10668004" cy="3440539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>
              <a:lnSpc>
                <a:spcPct val="110000"/>
              </a:lnSpc>
              <a:spcBef>
                <a:spcPts val="700"/>
              </a:spcBef>
            </a:pP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Идеята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формиране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асертивно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поведение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предлага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систематика на целите (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уменията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които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трябва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формира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субектът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 и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процедурите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свързани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тяхното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постигане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Те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обикновено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предмет на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специални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тренинг-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курсове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които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насочени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към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умения за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отстояване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собствените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права.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Тези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права в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някакъв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смисъл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надхвърлят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гражданските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права и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осигуряват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нормалното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развитие на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самосъзнанието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стимулират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индивида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към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по-голяма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устойчивост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чужди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желания, оценки и натиск, и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предизвикват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по-голяма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центрираност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към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собствените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интереси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мисли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преживявания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Първоначално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така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наречените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тренинг-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курсове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асертивно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поведение се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провеждат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помощ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лица,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които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изпитват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затруднения в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социалните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контакти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неспособни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да се справят с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проблемите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изискващи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тяхната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решителност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настойчивост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</a:t>
            </a:r>
            <a:r>
              <a:rPr lang="ru-RU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независимост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08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1DF61F47-37EC-408A-BDC8-E491FB5E5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157995-9098-42A2-8E36-8BA9015D7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0851669-7281-49C2-8BF0-67BA70EC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C5B6E145-20F6-6BF6-FF34-7172F30C5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82385"/>
            <a:ext cx="8534399" cy="141375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bg-BG" sz="4400" spc="200" dirty="0">
                <a:solidFill>
                  <a:schemeClr val="tx2"/>
                </a:solidFill>
                <a:latin typeface="+mj-lt"/>
              </a:rPr>
              <a:t>Умения за живот</a:t>
            </a:r>
            <a:endParaRPr lang="en-US" sz="4400" spc="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992B13-74C4-4370-93C5-F5403D944D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" y="0"/>
            <a:ext cx="2275119" cy="6858000"/>
          </a:xfrm>
          <a:custGeom>
            <a:avLst/>
            <a:gdLst>
              <a:gd name="connsiteX0" fmla="*/ 0 w 2275119"/>
              <a:gd name="connsiteY0" fmla="*/ 0 h 6858000"/>
              <a:gd name="connsiteX1" fmla="*/ 1389294 w 2275119"/>
              <a:gd name="connsiteY1" fmla="*/ 0 h 6858000"/>
              <a:gd name="connsiteX2" fmla="*/ 1556068 w 2275119"/>
              <a:gd name="connsiteY2" fmla="*/ 0 h 6858000"/>
              <a:gd name="connsiteX3" fmla="*/ 2098907 w 2275119"/>
              <a:gd name="connsiteY3" fmla="*/ 0 h 6858000"/>
              <a:gd name="connsiteX4" fmla="*/ 2100494 w 2275119"/>
              <a:gd name="connsiteY4" fmla="*/ 68263 h 6858000"/>
              <a:gd name="connsiteX5" fmla="*/ 2108432 w 2275119"/>
              <a:gd name="connsiteY5" fmla="*/ 128588 h 6858000"/>
              <a:gd name="connsiteX6" fmla="*/ 2119544 w 2275119"/>
              <a:gd name="connsiteY6" fmla="*/ 180975 h 6858000"/>
              <a:gd name="connsiteX7" fmla="*/ 2133832 w 2275119"/>
              <a:gd name="connsiteY7" fmla="*/ 227013 h 6858000"/>
              <a:gd name="connsiteX8" fmla="*/ 2149707 w 2275119"/>
              <a:gd name="connsiteY8" fmla="*/ 268288 h 6858000"/>
              <a:gd name="connsiteX9" fmla="*/ 2168757 w 2275119"/>
              <a:gd name="connsiteY9" fmla="*/ 304800 h 6858000"/>
              <a:gd name="connsiteX10" fmla="*/ 2187807 w 2275119"/>
              <a:gd name="connsiteY10" fmla="*/ 342900 h 6858000"/>
              <a:gd name="connsiteX11" fmla="*/ 2206857 w 2275119"/>
              <a:gd name="connsiteY11" fmla="*/ 381000 h 6858000"/>
              <a:gd name="connsiteX12" fmla="*/ 2222732 w 2275119"/>
              <a:gd name="connsiteY12" fmla="*/ 417513 h 6858000"/>
              <a:gd name="connsiteX13" fmla="*/ 2238607 w 2275119"/>
              <a:gd name="connsiteY13" fmla="*/ 458788 h 6858000"/>
              <a:gd name="connsiteX14" fmla="*/ 2254482 w 2275119"/>
              <a:gd name="connsiteY14" fmla="*/ 504825 h 6858000"/>
              <a:gd name="connsiteX15" fmla="*/ 2265594 w 2275119"/>
              <a:gd name="connsiteY15" fmla="*/ 557213 h 6858000"/>
              <a:gd name="connsiteX16" fmla="*/ 2271944 w 2275119"/>
              <a:gd name="connsiteY16" fmla="*/ 617538 h 6858000"/>
              <a:gd name="connsiteX17" fmla="*/ 2275119 w 2275119"/>
              <a:gd name="connsiteY17" fmla="*/ 685800 h 6858000"/>
              <a:gd name="connsiteX18" fmla="*/ 2271944 w 2275119"/>
              <a:gd name="connsiteY18" fmla="*/ 754063 h 6858000"/>
              <a:gd name="connsiteX19" fmla="*/ 2265594 w 2275119"/>
              <a:gd name="connsiteY19" fmla="*/ 814388 h 6858000"/>
              <a:gd name="connsiteX20" fmla="*/ 2254482 w 2275119"/>
              <a:gd name="connsiteY20" fmla="*/ 866775 h 6858000"/>
              <a:gd name="connsiteX21" fmla="*/ 2238607 w 2275119"/>
              <a:gd name="connsiteY21" fmla="*/ 912813 h 6858000"/>
              <a:gd name="connsiteX22" fmla="*/ 2222732 w 2275119"/>
              <a:gd name="connsiteY22" fmla="*/ 954088 h 6858000"/>
              <a:gd name="connsiteX23" fmla="*/ 2206857 w 2275119"/>
              <a:gd name="connsiteY23" fmla="*/ 990600 h 6858000"/>
              <a:gd name="connsiteX24" fmla="*/ 2187807 w 2275119"/>
              <a:gd name="connsiteY24" fmla="*/ 1028700 h 6858000"/>
              <a:gd name="connsiteX25" fmla="*/ 2168757 w 2275119"/>
              <a:gd name="connsiteY25" fmla="*/ 1066800 h 6858000"/>
              <a:gd name="connsiteX26" fmla="*/ 2149707 w 2275119"/>
              <a:gd name="connsiteY26" fmla="*/ 1103313 h 6858000"/>
              <a:gd name="connsiteX27" fmla="*/ 2133832 w 2275119"/>
              <a:gd name="connsiteY27" fmla="*/ 1144588 h 6858000"/>
              <a:gd name="connsiteX28" fmla="*/ 2119544 w 2275119"/>
              <a:gd name="connsiteY28" fmla="*/ 1190625 h 6858000"/>
              <a:gd name="connsiteX29" fmla="*/ 2108432 w 2275119"/>
              <a:gd name="connsiteY29" fmla="*/ 1243013 h 6858000"/>
              <a:gd name="connsiteX30" fmla="*/ 2100494 w 2275119"/>
              <a:gd name="connsiteY30" fmla="*/ 1303338 h 6858000"/>
              <a:gd name="connsiteX31" fmla="*/ 2098907 w 2275119"/>
              <a:gd name="connsiteY31" fmla="*/ 1371600 h 6858000"/>
              <a:gd name="connsiteX32" fmla="*/ 2100494 w 2275119"/>
              <a:gd name="connsiteY32" fmla="*/ 1439863 h 6858000"/>
              <a:gd name="connsiteX33" fmla="*/ 2108432 w 2275119"/>
              <a:gd name="connsiteY33" fmla="*/ 1500188 h 6858000"/>
              <a:gd name="connsiteX34" fmla="*/ 2119544 w 2275119"/>
              <a:gd name="connsiteY34" fmla="*/ 1552575 h 6858000"/>
              <a:gd name="connsiteX35" fmla="*/ 2133832 w 2275119"/>
              <a:gd name="connsiteY35" fmla="*/ 1598613 h 6858000"/>
              <a:gd name="connsiteX36" fmla="*/ 2149707 w 2275119"/>
              <a:gd name="connsiteY36" fmla="*/ 1639888 h 6858000"/>
              <a:gd name="connsiteX37" fmla="*/ 2168757 w 2275119"/>
              <a:gd name="connsiteY37" fmla="*/ 1676400 h 6858000"/>
              <a:gd name="connsiteX38" fmla="*/ 2187807 w 2275119"/>
              <a:gd name="connsiteY38" fmla="*/ 1714500 h 6858000"/>
              <a:gd name="connsiteX39" fmla="*/ 2206857 w 2275119"/>
              <a:gd name="connsiteY39" fmla="*/ 1752600 h 6858000"/>
              <a:gd name="connsiteX40" fmla="*/ 2222732 w 2275119"/>
              <a:gd name="connsiteY40" fmla="*/ 1789113 h 6858000"/>
              <a:gd name="connsiteX41" fmla="*/ 2238607 w 2275119"/>
              <a:gd name="connsiteY41" fmla="*/ 1830388 h 6858000"/>
              <a:gd name="connsiteX42" fmla="*/ 2254482 w 2275119"/>
              <a:gd name="connsiteY42" fmla="*/ 1876425 h 6858000"/>
              <a:gd name="connsiteX43" fmla="*/ 2265594 w 2275119"/>
              <a:gd name="connsiteY43" fmla="*/ 1928813 h 6858000"/>
              <a:gd name="connsiteX44" fmla="*/ 2271944 w 2275119"/>
              <a:gd name="connsiteY44" fmla="*/ 1989138 h 6858000"/>
              <a:gd name="connsiteX45" fmla="*/ 2275119 w 2275119"/>
              <a:gd name="connsiteY45" fmla="*/ 2057400 h 6858000"/>
              <a:gd name="connsiteX46" fmla="*/ 2271944 w 2275119"/>
              <a:gd name="connsiteY46" fmla="*/ 2125663 h 6858000"/>
              <a:gd name="connsiteX47" fmla="*/ 2265594 w 2275119"/>
              <a:gd name="connsiteY47" fmla="*/ 2185988 h 6858000"/>
              <a:gd name="connsiteX48" fmla="*/ 2254482 w 2275119"/>
              <a:gd name="connsiteY48" fmla="*/ 2238375 h 6858000"/>
              <a:gd name="connsiteX49" fmla="*/ 2238607 w 2275119"/>
              <a:gd name="connsiteY49" fmla="*/ 2284413 h 6858000"/>
              <a:gd name="connsiteX50" fmla="*/ 2222732 w 2275119"/>
              <a:gd name="connsiteY50" fmla="*/ 2325688 h 6858000"/>
              <a:gd name="connsiteX51" fmla="*/ 2206857 w 2275119"/>
              <a:gd name="connsiteY51" fmla="*/ 2362200 h 6858000"/>
              <a:gd name="connsiteX52" fmla="*/ 2187807 w 2275119"/>
              <a:gd name="connsiteY52" fmla="*/ 2400300 h 6858000"/>
              <a:gd name="connsiteX53" fmla="*/ 2168757 w 2275119"/>
              <a:gd name="connsiteY53" fmla="*/ 2438400 h 6858000"/>
              <a:gd name="connsiteX54" fmla="*/ 2149707 w 2275119"/>
              <a:gd name="connsiteY54" fmla="*/ 2474913 h 6858000"/>
              <a:gd name="connsiteX55" fmla="*/ 2133832 w 2275119"/>
              <a:gd name="connsiteY55" fmla="*/ 2516188 h 6858000"/>
              <a:gd name="connsiteX56" fmla="*/ 2119544 w 2275119"/>
              <a:gd name="connsiteY56" fmla="*/ 2562225 h 6858000"/>
              <a:gd name="connsiteX57" fmla="*/ 2108432 w 2275119"/>
              <a:gd name="connsiteY57" fmla="*/ 2614613 h 6858000"/>
              <a:gd name="connsiteX58" fmla="*/ 2100494 w 2275119"/>
              <a:gd name="connsiteY58" fmla="*/ 2674938 h 6858000"/>
              <a:gd name="connsiteX59" fmla="*/ 2098907 w 2275119"/>
              <a:gd name="connsiteY59" fmla="*/ 2743200 h 6858000"/>
              <a:gd name="connsiteX60" fmla="*/ 2100494 w 2275119"/>
              <a:gd name="connsiteY60" fmla="*/ 2811463 h 6858000"/>
              <a:gd name="connsiteX61" fmla="*/ 2108432 w 2275119"/>
              <a:gd name="connsiteY61" fmla="*/ 2871788 h 6858000"/>
              <a:gd name="connsiteX62" fmla="*/ 2119544 w 2275119"/>
              <a:gd name="connsiteY62" fmla="*/ 2924175 h 6858000"/>
              <a:gd name="connsiteX63" fmla="*/ 2133832 w 2275119"/>
              <a:gd name="connsiteY63" fmla="*/ 2970213 h 6858000"/>
              <a:gd name="connsiteX64" fmla="*/ 2149707 w 2275119"/>
              <a:gd name="connsiteY64" fmla="*/ 3011488 h 6858000"/>
              <a:gd name="connsiteX65" fmla="*/ 2168757 w 2275119"/>
              <a:gd name="connsiteY65" fmla="*/ 3048000 h 6858000"/>
              <a:gd name="connsiteX66" fmla="*/ 2187807 w 2275119"/>
              <a:gd name="connsiteY66" fmla="*/ 3086100 h 6858000"/>
              <a:gd name="connsiteX67" fmla="*/ 2206857 w 2275119"/>
              <a:gd name="connsiteY67" fmla="*/ 3124200 h 6858000"/>
              <a:gd name="connsiteX68" fmla="*/ 2222732 w 2275119"/>
              <a:gd name="connsiteY68" fmla="*/ 3160713 h 6858000"/>
              <a:gd name="connsiteX69" fmla="*/ 2238607 w 2275119"/>
              <a:gd name="connsiteY69" fmla="*/ 3201988 h 6858000"/>
              <a:gd name="connsiteX70" fmla="*/ 2254482 w 2275119"/>
              <a:gd name="connsiteY70" fmla="*/ 3248025 h 6858000"/>
              <a:gd name="connsiteX71" fmla="*/ 2265594 w 2275119"/>
              <a:gd name="connsiteY71" fmla="*/ 3300413 h 6858000"/>
              <a:gd name="connsiteX72" fmla="*/ 2271944 w 2275119"/>
              <a:gd name="connsiteY72" fmla="*/ 3360738 h 6858000"/>
              <a:gd name="connsiteX73" fmla="*/ 2275119 w 2275119"/>
              <a:gd name="connsiteY73" fmla="*/ 3427413 h 6858000"/>
              <a:gd name="connsiteX74" fmla="*/ 2271944 w 2275119"/>
              <a:gd name="connsiteY74" fmla="*/ 3497263 h 6858000"/>
              <a:gd name="connsiteX75" fmla="*/ 2265594 w 2275119"/>
              <a:gd name="connsiteY75" fmla="*/ 3557588 h 6858000"/>
              <a:gd name="connsiteX76" fmla="*/ 2254482 w 2275119"/>
              <a:gd name="connsiteY76" fmla="*/ 3609975 h 6858000"/>
              <a:gd name="connsiteX77" fmla="*/ 2238607 w 2275119"/>
              <a:gd name="connsiteY77" fmla="*/ 3656013 h 6858000"/>
              <a:gd name="connsiteX78" fmla="*/ 2222732 w 2275119"/>
              <a:gd name="connsiteY78" fmla="*/ 3697288 h 6858000"/>
              <a:gd name="connsiteX79" fmla="*/ 2206857 w 2275119"/>
              <a:gd name="connsiteY79" fmla="*/ 3733800 h 6858000"/>
              <a:gd name="connsiteX80" fmla="*/ 2187807 w 2275119"/>
              <a:gd name="connsiteY80" fmla="*/ 3771900 h 6858000"/>
              <a:gd name="connsiteX81" fmla="*/ 2168757 w 2275119"/>
              <a:gd name="connsiteY81" fmla="*/ 3810000 h 6858000"/>
              <a:gd name="connsiteX82" fmla="*/ 2149707 w 2275119"/>
              <a:gd name="connsiteY82" fmla="*/ 3846513 h 6858000"/>
              <a:gd name="connsiteX83" fmla="*/ 2133832 w 2275119"/>
              <a:gd name="connsiteY83" fmla="*/ 3887788 h 6858000"/>
              <a:gd name="connsiteX84" fmla="*/ 2119544 w 2275119"/>
              <a:gd name="connsiteY84" fmla="*/ 3933825 h 6858000"/>
              <a:gd name="connsiteX85" fmla="*/ 2108432 w 2275119"/>
              <a:gd name="connsiteY85" fmla="*/ 3986213 h 6858000"/>
              <a:gd name="connsiteX86" fmla="*/ 2100494 w 2275119"/>
              <a:gd name="connsiteY86" fmla="*/ 4046538 h 6858000"/>
              <a:gd name="connsiteX87" fmla="*/ 2098907 w 2275119"/>
              <a:gd name="connsiteY87" fmla="*/ 4114800 h 6858000"/>
              <a:gd name="connsiteX88" fmla="*/ 2100494 w 2275119"/>
              <a:gd name="connsiteY88" fmla="*/ 4183063 h 6858000"/>
              <a:gd name="connsiteX89" fmla="*/ 2108432 w 2275119"/>
              <a:gd name="connsiteY89" fmla="*/ 4243388 h 6858000"/>
              <a:gd name="connsiteX90" fmla="*/ 2119544 w 2275119"/>
              <a:gd name="connsiteY90" fmla="*/ 4295775 h 6858000"/>
              <a:gd name="connsiteX91" fmla="*/ 2133832 w 2275119"/>
              <a:gd name="connsiteY91" fmla="*/ 4341813 h 6858000"/>
              <a:gd name="connsiteX92" fmla="*/ 2149707 w 2275119"/>
              <a:gd name="connsiteY92" fmla="*/ 4383088 h 6858000"/>
              <a:gd name="connsiteX93" fmla="*/ 2168757 w 2275119"/>
              <a:gd name="connsiteY93" fmla="*/ 4419600 h 6858000"/>
              <a:gd name="connsiteX94" fmla="*/ 2206857 w 2275119"/>
              <a:gd name="connsiteY94" fmla="*/ 4495800 h 6858000"/>
              <a:gd name="connsiteX95" fmla="*/ 2222732 w 2275119"/>
              <a:gd name="connsiteY95" fmla="*/ 4532313 h 6858000"/>
              <a:gd name="connsiteX96" fmla="*/ 2238607 w 2275119"/>
              <a:gd name="connsiteY96" fmla="*/ 4573588 h 6858000"/>
              <a:gd name="connsiteX97" fmla="*/ 2254482 w 2275119"/>
              <a:gd name="connsiteY97" fmla="*/ 4619625 h 6858000"/>
              <a:gd name="connsiteX98" fmla="*/ 2265594 w 2275119"/>
              <a:gd name="connsiteY98" fmla="*/ 4672013 h 6858000"/>
              <a:gd name="connsiteX99" fmla="*/ 2271944 w 2275119"/>
              <a:gd name="connsiteY99" fmla="*/ 4732338 h 6858000"/>
              <a:gd name="connsiteX100" fmla="*/ 2275119 w 2275119"/>
              <a:gd name="connsiteY100" fmla="*/ 4800600 h 6858000"/>
              <a:gd name="connsiteX101" fmla="*/ 2271944 w 2275119"/>
              <a:gd name="connsiteY101" fmla="*/ 4868863 h 6858000"/>
              <a:gd name="connsiteX102" fmla="*/ 2265594 w 2275119"/>
              <a:gd name="connsiteY102" fmla="*/ 4929188 h 6858000"/>
              <a:gd name="connsiteX103" fmla="*/ 2254482 w 2275119"/>
              <a:gd name="connsiteY103" fmla="*/ 4981575 h 6858000"/>
              <a:gd name="connsiteX104" fmla="*/ 2238607 w 2275119"/>
              <a:gd name="connsiteY104" fmla="*/ 5027613 h 6858000"/>
              <a:gd name="connsiteX105" fmla="*/ 2222732 w 2275119"/>
              <a:gd name="connsiteY105" fmla="*/ 5068888 h 6858000"/>
              <a:gd name="connsiteX106" fmla="*/ 2206857 w 2275119"/>
              <a:gd name="connsiteY106" fmla="*/ 5105400 h 6858000"/>
              <a:gd name="connsiteX107" fmla="*/ 2187807 w 2275119"/>
              <a:gd name="connsiteY107" fmla="*/ 5143500 h 6858000"/>
              <a:gd name="connsiteX108" fmla="*/ 2168757 w 2275119"/>
              <a:gd name="connsiteY108" fmla="*/ 5181600 h 6858000"/>
              <a:gd name="connsiteX109" fmla="*/ 2149707 w 2275119"/>
              <a:gd name="connsiteY109" fmla="*/ 5218113 h 6858000"/>
              <a:gd name="connsiteX110" fmla="*/ 2133832 w 2275119"/>
              <a:gd name="connsiteY110" fmla="*/ 5259388 h 6858000"/>
              <a:gd name="connsiteX111" fmla="*/ 2119544 w 2275119"/>
              <a:gd name="connsiteY111" fmla="*/ 5305425 h 6858000"/>
              <a:gd name="connsiteX112" fmla="*/ 2108432 w 2275119"/>
              <a:gd name="connsiteY112" fmla="*/ 5357813 h 6858000"/>
              <a:gd name="connsiteX113" fmla="*/ 2100494 w 2275119"/>
              <a:gd name="connsiteY113" fmla="*/ 5418138 h 6858000"/>
              <a:gd name="connsiteX114" fmla="*/ 2098907 w 2275119"/>
              <a:gd name="connsiteY114" fmla="*/ 5486400 h 6858000"/>
              <a:gd name="connsiteX115" fmla="*/ 2100494 w 2275119"/>
              <a:gd name="connsiteY115" fmla="*/ 5554663 h 6858000"/>
              <a:gd name="connsiteX116" fmla="*/ 2108432 w 2275119"/>
              <a:gd name="connsiteY116" fmla="*/ 5614988 h 6858000"/>
              <a:gd name="connsiteX117" fmla="*/ 2119544 w 2275119"/>
              <a:gd name="connsiteY117" fmla="*/ 5667375 h 6858000"/>
              <a:gd name="connsiteX118" fmla="*/ 2133832 w 2275119"/>
              <a:gd name="connsiteY118" fmla="*/ 5713413 h 6858000"/>
              <a:gd name="connsiteX119" fmla="*/ 2149707 w 2275119"/>
              <a:gd name="connsiteY119" fmla="*/ 5754688 h 6858000"/>
              <a:gd name="connsiteX120" fmla="*/ 2168757 w 2275119"/>
              <a:gd name="connsiteY120" fmla="*/ 5791200 h 6858000"/>
              <a:gd name="connsiteX121" fmla="*/ 2187807 w 2275119"/>
              <a:gd name="connsiteY121" fmla="*/ 5829300 h 6858000"/>
              <a:gd name="connsiteX122" fmla="*/ 2206857 w 2275119"/>
              <a:gd name="connsiteY122" fmla="*/ 5867400 h 6858000"/>
              <a:gd name="connsiteX123" fmla="*/ 2222732 w 2275119"/>
              <a:gd name="connsiteY123" fmla="*/ 5903913 h 6858000"/>
              <a:gd name="connsiteX124" fmla="*/ 2238607 w 2275119"/>
              <a:gd name="connsiteY124" fmla="*/ 5945188 h 6858000"/>
              <a:gd name="connsiteX125" fmla="*/ 2254482 w 2275119"/>
              <a:gd name="connsiteY125" fmla="*/ 5991225 h 6858000"/>
              <a:gd name="connsiteX126" fmla="*/ 2265594 w 2275119"/>
              <a:gd name="connsiteY126" fmla="*/ 6043613 h 6858000"/>
              <a:gd name="connsiteX127" fmla="*/ 2271944 w 2275119"/>
              <a:gd name="connsiteY127" fmla="*/ 6103938 h 6858000"/>
              <a:gd name="connsiteX128" fmla="*/ 2275119 w 2275119"/>
              <a:gd name="connsiteY128" fmla="*/ 6172200 h 6858000"/>
              <a:gd name="connsiteX129" fmla="*/ 2271944 w 2275119"/>
              <a:gd name="connsiteY129" fmla="*/ 6240463 h 6858000"/>
              <a:gd name="connsiteX130" fmla="*/ 2265594 w 2275119"/>
              <a:gd name="connsiteY130" fmla="*/ 6300788 h 6858000"/>
              <a:gd name="connsiteX131" fmla="*/ 2254482 w 2275119"/>
              <a:gd name="connsiteY131" fmla="*/ 6353175 h 6858000"/>
              <a:gd name="connsiteX132" fmla="*/ 2238607 w 2275119"/>
              <a:gd name="connsiteY132" fmla="*/ 6399213 h 6858000"/>
              <a:gd name="connsiteX133" fmla="*/ 2222732 w 2275119"/>
              <a:gd name="connsiteY133" fmla="*/ 6440488 h 6858000"/>
              <a:gd name="connsiteX134" fmla="*/ 2206857 w 2275119"/>
              <a:gd name="connsiteY134" fmla="*/ 6477000 h 6858000"/>
              <a:gd name="connsiteX135" fmla="*/ 2187807 w 2275119"/>
              <a:gd name="connsiteY135" fmla="*/ 6515100 h 6858000"/>
              <a:gd name="connsiteX136" fmla="*/ 2168757 w 2275119"/>
              <a:gd name="connsiteY136" fmla="*/ 6553200 h 6858000"/>
              <a:gd name="connsiteX137" fmla="*/ 2149707 w 2275119"/>
              <a:gd name="connsiteY137" fmla="*/ 6589713 h 6858000"/>
              <a:gd name="connsiteX138" fmla="*/ 2133832 w 2275119"/>
              <a:gd name="connsiteY138" fmla="*/ 6630988 h 6858000"/>
              <a:gd name="connsiteX139" fmla="*/ 2119544 w 2275119"/>
              <a:gd name="connsiteY139" fmla="*/ 6677025 h 6858000"/>
              <a:gd name="connsiteX140" fmla="*/ 2108432 w 2275119"/>
              <a:gd name="connsiteY140" fmla="*/ 6729413 h 6858000"/>
              <a:gd name="connsiteX141" fmla="*/ 2100494 w 2275119"/>
              <a:gd name="connsiteY141" fmla="*/ 6789738 h 6858000"/>
              <a:gd name="connsiteX142" fmla="*/ 2098907 w 2275119"/>
              <a:gd name="connsiteY142" fmla="*/ 6858000 h 6858000"/>
              <a:gd name="connsiteX143" fmla="*/ 1556068 w 2275119"/>
              <a:gd name="connsiteY143" fmla="*/ 6858000 h 6858000"/>
              <a:gd name="connsiteX144" fmla="*/ 1389294 w 2275119"/>
              <a:gd name="connsiteY144" fmla="*/ 6858000 h 6858000"/>
              <a:gd name="connsiteX145" fmla="*/ 0 w 2275119"/>
              <a:gd name="connsiteY14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2275119" h="6858000">
                <a:moveTo>
                  <a:pt x="0" y="0"/>
                </a:moveTo>
                <a:lnTo>
                  <a:pt x="1389294" y="0"/>
                </a:lnTo>
                <a:lnTo>
                  <a:pt x="1556068" y="0"/>
                </a:lnTo>
                <a:lnTo>
                  <a:pt x="2098907" y="0"/>
                </a:lnTo>
                <a:lnTo>
                  <a:pt x="2100494" y="68263"/>
                </a:lnTo>
                <a:lnTo>
                  <a:pt x="2108432" y="128588"/>
                </a:lnTo>
                <a:lnTo>
                  <a:pt x="2119544" y="180975"/>
                </a:lnTo>
                <a:lnTo>
                  <a:pt x="2133832" y="227013"/>
                </a:lnTo>
                <a:lnTo>
                  <a:pt x="2149707" y="268288"/>
                </a:lnTo>
                <a:lnTo>
                  <a:pt x="2168757" y="304800"/>
                </a:lnTo>
                <a:lnTo>
                  <a:pt x="2187807" y="342900"/>
                </a:lnTo>
                <a:lnTo>
                  <a:pt x="2206857" y="381000"/>
                </a:lnTo>
                <a:lnTo>
                  <a:pt x="2222732" y="417513"/>
                </a:lnTo>
                <a:lnTo>
                  <a:pt x="2238607" y="458788"/>
                </a:lnTo>
                <a:lnTo>
                  <a:pt x="2254482" y="504825"/>
                </a:lnTo>
                <a:lnTo>
                  <a:pt x="2265594" y="557213"/>
                </a:lnTo>
                <a:lnTo>
                  <a:pt x="2271944" y="617538"/>
                </a:lnTo>
                <a:lnTo>
                  <a:pt x="2275119" y="685800"/>
                </a:lnTo>
                <a:lnTo>
                  <a:pt x="2271944" y="754063"/>
                </a:lnTo>
                <a:lnTo>
                  <a:pt x="2265594" y="814388"/>
                </a:lnTo>
                <a:lnTo>
                  <a:pt x="2254482" y="866775"/>
                </a:lnTo>
                <a:lnTo>
                  <a:pt x="2238607" y="912813"/>
                </a:lnTo>
                <a:lnTo>
                  <a:pt x="2222732" y="954088"/>
                </a:lnTo>
                <a:lnTo>
                  <a:pt x="2206857" y="990600"/>
                </a:lnTo>
                <a:lnTo>
                  <a:pt x="2187807" y="1028700"/>
                </a:lnTo>
                <a:lnTo>
                  <a:pt x="2168757" y="1066800"/>
                </a:lnTo>
                <a:lnTo>
                  <a:pt x="2149707" y="1103313"/>
                </a:lnTo>
                <a:lnTo>
                  <a:pt x="2133832" y="1144588"/>
                </a:lnTo>
                <a:lnTo>
                  <a:pt x="2119544" y="1190625"/>
                </a:lnTo>
                <a:lnTo>
                  <a:pt x="2108432" y="1243013"/>
                </a:lnTo>
                <a:lnTo>
                  <a:pt x="2100494" y="1303338"/>
                </a:lnTo>
                <a:lnTo>
                  <a:pt x="2098907" y="1371600"/>
                </a:lnTo>
                <a:lnTo>
                  <a:pt x="2100494" y="1439863"/>
                </a:lnTo>
                <a:lnTo>
                  <a:pt x="2108432" y="1500188"/>
                </a:lnTo>
                <a:lnTo>
                  <a:pt x="2119544" y="1552575"/>
                </a:lnTo>
                <a:lnTo>
                  <a:pt x="2133832" y="1598613"/>
                </a:lnTo>
                <a:lnTo>
                  <a:pt x="2149707" y="1639888"/>
                </a:lnTo>
                <a:lnTo>
                  <a:pt x="2168757" y="1676400"/>
                </a:lnTo>
                <a:lnTo>
                  <a:pt x="2187807" y="1714500"/>
                </a:lnTo>
                <a:lnTo>
                  <a:pt x="2206857" y="1752600"/>
                </a:lnTo>
                <a:lnTo>
                  <a:pt x="2222732" y="1789113"/>
                </a:lnTo>
                <a:lnTo>
                  <a:pt x="2238607" y="1830388"/>
                </a:lnTo>
                <a:lnTo>
                  <a:pt x="2254482" y="1876425"/>
                </a:lnTo>
                <a:lnTo>
                  <a:pt x="2265594" y="1928813"/>
                </a:lnTo>
                <a:lnTo>
                  <a:pt x="2271944" y="1989138"/>
                </a:lnTo>
                <a:lnTo>
                  <a:pt x="2275119" y="2057400"/>
                </a:lnTo>
                <a:lnTo>
                  <a:pt x="2271944" y="2125663"/>
                </a:lnTo>
                <a:lnTo>
                  <a:pt x="2265594" y="2185988"/>
                </a:lnTo>
                <a:lnTo>
                  <a:pt x="2254482" y="2238375"/>
                </a:lnTo>
                <a:lnTo>
                  <a:pt x="2238607" y="2284413"/>
                </a:lnTo>
                <a:lnTo>
                  <a:pt x="2222732" y="2325688"/>
                </a:lnTo>
                <a:lnTo>
                  <a:pt x="2206857" y="2362200"/>
                </a:lnTo>
                <a:lnTo>
                  <a:pt x="2187807" y="2400300"/>
                </a:lnTo>
                <a:lnTo>
                  <a:pt x="2168757" y="2438400"/>
                </a:lnTo>
                <a:lnTo>
                  <a:pt x="2149707" y="2474913"/>
                </a:lnTo>
                <a:lnTo>
                  <a:pt x="2133832" y="2516188"/>
                </a:lnTo>
                <a:lnTo>
                  <a:pt x="2119544" y="2562225"/>
                </a:lnTo>
                <a:lnTo>
                  <a:pt x="2108432" y="2614613"/>
                </a:lnTo>
                <a:lnTo>
                  <a:pt x="2100494" y="2674938"/>
                </a:lnTo>
                <a:lnTo>
                  <a:pt x="2098907" y="2743200"/>
                </a:lnTo>
                <a:lnTo>
                  <a:pt x="2100494" y="2811463"/>
                </a:lnTo>
                <a:lnTo>
                  <a:pt x="2108432" y="2871788"/>
                </a:lnTo>
                <a:lnTo>
                  <a:pt x="2119544" y="2924175"/>
                </a:lnTo>
                <a:lnTo>
                  <a:pt x="2133832" y="2970213"/>
                </a:lnTo>
                <a:lnTo>
                  <a:pt x="2149707" y="3011488"/>
                </a:lnTo>
                <a:lnTo>
                  <a:pt x="2168757" y="3048000"/>
                </a:lnTo>
                <a:lnTo>
                  <a:pt x="2187807" y="3086100"/>
                </a:lnTo>
                <a:lnTo>
                  <a:pt x="2206857" y="3124200"/>
                </a:lnTo>
                <a:lnTo>
                  <a:pt x="2222732" y="3160713"/>
                </a:lnTo>
                <a:lnTo>
                  <a:pt x="2238607" y="3201988"/>
                </a:lnTo>
                <a:lnTo>
                  <a:pt x="2254482" y="3248025"/>
                </a:lnTo>
                <a:lnTo>
                  <a:pt x="2265594" y="3300413"/>
                </a:lnTo>
                <a:lnTo>
                  <a:pt x="2271944" y="3360738"/>
                </a:lnTo>
                <a:lnTo>
                  <a:pt x="2275119" y="3427413"/>
                </a:lnTo>
                <a:lnTo>
                  <a:pt x="2271944" y="3497263"/>
                </a:lnTo>
                <a:lnTo>
                  <a:pt x="2265594" y="3557588"/>
                </a:lnTo>
                <a:lnTo>
                  <a:pt x="2254482" y="3609975"/>
                </a:lnTo>
                <a:lnTo>
                  <a:pt x="2238607" y="3656013"/>
                </a:lnTo>
                <a:lnTo>
                  <a:pt x="2222732" y="3697288"/>
                </a:lnTo>
                <a:lnTo>
                  <a:pt x="2206857" y="3733800"/>
                </a:lnTo>
                <a:lnTo>
                  <a:pt x="2187807" y="3771900"/>
                </a:lnTo>
                <a:lnTo>
                  <a:pt x="2168757" y="3810000"/>
                </a:lnTo>
                <a:lnTo>
                  <a:pt x="2149707" y="3846513"/>
                </a:lnTo>
                <a:lnTo>
                  <a:pt x="2133832" y="3887788"/>
                </a:lnTo>
                <a:lnTo>
                  <a:pt x="2119544" y="3933825"/>
                </a:lnTo>
                <a:lnTo>
                  <a:pt x="2108432" y="3986213"/>
                </a:lnTo>
                <a:lnTo>
                  <a:pt x="2100494" y="4046538"/>
                </a:lnTo>
                <a:lnTo>
                  <a:pt x="2098907" y="4114800"/>
                </a:lnTo>
                <a:lnTo>
                  <a:pt x="2100494" y="4183063"/>
                </a:lnTo>
                <a:lnTo>
                  <a:pt x="2108432" y="4243388"/>
                </a:lnTo>
                <a:lnTo>
                  <a:pt x="2119544" y="4295775"/>
                </a:lnTo>
                <a:lnTo>
                  <a:pt x="2133832" y="4341813"/>
                </a:lnTo>
                <a:lnTo>
                  <a:pt x="2149707" y="4383088"/>
                </a:lnTo>
                <a:lnTo>
                  <a:pt x="2168757" y="4419600"/>
                </a:lnTo>
                <a:lnTo>
                  <a:pt x="2206857" y="4495800"/>
                </a:lnTo>
                <a:lnTo>
                  <a:pt x="2222732" y="4532313"/>
                </a:lnTo>
                <a:lnTo>
                  <a:pt x="2238607" y="4573588"/>
                </a:lnTo>
                <a:lnTo>
                  <a:pt x="2254482" y="4619625"/>
                </a:lnTo>
                <a:lnTo>
                  <a:pt x="2265594" y="4672013"/>
                </a:lnTo>
                <a:lnTo>
                  <a:pt x="2271944" y="4732338"/>
                </a:lnTo>
                <a:lnTo>
                  <a:pt x="2275119" y="4800600"/>
                </a:lnTo>
                <a:lnTo>
                  <a:pt x="2271944" y="4868863"/>
                </a:lnTo>
                <a:lnTo>
                  <a:pt x="2265594" y="4929188"/>
                </a:lnTo>
                <a:lnTo>
                  <a:pt x="2254482" y="4981575"/>
                </a:lnTo>
                <a:lnTo>
                  <a:pt x="2238607" y="5027613"/>
                </a:lnTo>
                <a:lnTo>
                  <a:pt x="2222732" y="5068888"/>
                </a:lnTo>
                <a:lnTo>
                  <a:pt x="2206857" y="5105400"/>
                </a:lnTo>
                <a:lnTo>
                  <a:pt x="2187807" y="5143500"/>
                </a:lnTo>
                <a:lnTo>
                  <a:pt x="2168757" y="5181600"/>
                </a:lnTo>
                <a:lnTo>
                  <a:pt x="2149707" y="5218113"/>
                </a:lnTo>
                <a:lnTo>
                  <a:pt x="2133832" y="5259388"/>
                </a:lnTo>
                <a:lnTo>
                  <a:pt x="2119544" y="5305425"/>
                </a:lnTo>
                <a:lnTo>
                  <a:pt x="2108432" y="5357813"/>
                </a:lnTo>
                <a:lnTo>
                  <a:pt x="2100494" y="5418138"/>
                </a:lnTo>
                <a:lnTo>
                  <a:pt x="2098907" y="5486400"/>
                </a:lnTo>
                <a:lnTo>
                  <a:pt x="2100494" y="5554663"/>
                </a:lnTo>
                <a:lnTo>
                  <a:pt x="2108432" y="5614988"/>
                </a:lnTo>
                <a:lnTo>
                  <a:pt x="2119544" y="5667375"/>
                </a:lnTo>
                <a:lnTo>
                  <a:pt x="2133832" y="5713413"/>
                </a:lnTo>
                <a:lnTo>
                  <a:pt x="2149707" y="5754688"/>
                </a:lnTo>
                <a:lnTo>
                  <a:pt x="2168757" y="5791200"/>
                </a:lnTo>
                <a:lnTo>
                  <a:pt x="2187807" y="5829300"/>
                </a:lnTo>
                <a:lnTo>
                  <a:pt x="2206857" y="5867400"/>
                </a:lnTo>
                <a:lnTo>
                  <a:pt x="2222732" y="5903913"/>
                </a:lnTo>
                <a:lnTo>
                  <a:pt x="2238607" y="5945188"/>
                </a:lnTo>
                <a:lnTo>
                  <a:pt x="2254482" y="5991225"/>
                </a:lnTo>
                <a:lnTo>
                  <a:pt x="2265594" y="6043613"/>
                </a:lnTo>
                <a:lnTo>
                  <a:pt x="2271944" y="6103938"/>
                </a:lnTo>
                <a:lnTo>
                  <a:pt x="2275119" y="6172200"/>
                </a:lnTo>
                <a:lnTo>
                  <a:pt x="2271944" y="6240463"/>
                </a:lnTo>
                <a:lnTo>
                  <a:pt x="2265594" y="6300788"/>
                </a:lnTo>
                <a:lnTo>
                  <a:pt x="2254482" y="6353175"/>
                </a:lnTo>
                <a:lnTo>
                  <a:pt x="2238607" y="6399213"/>
                </a:lnTo>
                <a:lnTo>
                  <a:pt x="2222732" y="6440488"/>
                </a:lnTo>
                <a:lnTo>
                  <a:pt x="2206857" y="6477000"/>
                </a:lnTo>
                <a:lnTo>
                  <a:pt x="2187807" y="6515100"/>
                </a:lnTo>
                <a:lnTo>
                  <a:pt x="2168757" y="6553200"/>
                </a:lnTo>
                <a:lnTo>
                  <a:pt x="2149707" y="6589713"/>
                </a:lnTo>
                <a:lnTo>
                  <a:pt x="2133832" y="6630988"/>
                </a:lnTo>
                <a:lnTo>
                  <a:pt x="2119544" y="6677025"/>
                </a:lnTo>
                <a:lnTo>
                  <a:pt x="2108432" y="6729413"/>
                </a:lnTo>
                <a:lnTo>
                  <a:pt x="2100494" y="6789738"/>
                </a:lnTo>
                <a:lnTo>
                  <a:pt x="2098907" y="6858000"/>
                </a:lnTo>
                <a:lnTo>
                  <a:pt x="1556068" y="6858000"/>
                </a:lnTo>
                <a:lnTo>
                  <a:pt x="138929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3AE1F77-1EC8-47BA-A381-B6618A2FC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C55EB2B1-22D5-44CD-2ABF-9CC88FFF5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38424" y="2054703"/>
            <a:ext cx="8686801" cy="4107972"/>
          </a:xfrm>
        </p:spPr>
        <p:txBody>
          <a:bodyPr vert="horz" lIns="91440" tIns="45720" rIns="91440" bIns="45720" rtlCol="0">
            <a:noAutofit/>
          </a:bodyPr>
          <a:lstStyle/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Асертивните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умения постепенно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придобиват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характер на умения,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които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лежат в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основата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представата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справящото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се поведение и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още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повече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основата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представата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пълноценно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личностно развитие.</a:t>
            </a:r>
          </a:p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Затова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дешифрирането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понятието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асертивност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лекота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би ни довело до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формулирането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личностни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характеристики,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които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свидетелстват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съществуването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пълноценно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развиваща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се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личност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Прилагането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това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разбиране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образователния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процес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е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обект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различни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методологии.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Една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от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тях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е „Умения за живот“. Те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залагат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на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една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основна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стратегия, а именно 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стратегията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за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социално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учене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Да учим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заедно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масовата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практика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често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се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разбира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като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да учим един до друг, а не да се учим един от друг. 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821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33" name="Rectangle 25">
            <a:extLst>
              <a:ext uri="{FF2B5EF4-FFF2-40B4-BE49-F238E27FC236}">
                <a16:creationId xmlns:a16="http://schemas.microsoft.com/office/drawing/2014/main" id="{374BD3A9-25D1-4691-BE05-149182EC4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Freeform 10">
            <a:extLst>
              <a:ext uri="{FF2B5EF4-FFF2-40B4-BE49-F238E27FC236}">
                <a16:creationId xmlns:a16="http://schemas.microsoft.com/office/drawing/2014/main" id="{8D49CF1A-01DD-4115-A6BB-CFA8F7045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B02625E1-4DF4-DD44-026B-0D9DE007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144" y="484631"/>
            <a:ext cx="6340519" cy="163846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100" spc="200">
                <a:solidFill>
                  <a:schemeClr val="tx2"/>
                </a:solidFill>
                <a:latin typeface="+mj-lt"/>
              </a:rPr>
              <a:t>Различни гледни точки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DAFA16-9D2D-4BEC-89D0-B4EABEE9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A9A30FED-E597-8292-14FE-C18828595C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4805" y="2123100"/>
            <a:ext cx="6406555" cy="4250267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110000"/>
              </a:lnSpc>
              <a:spcBef>
                <a:spcPts val="700"/>
              </a:spcBef>
            </a:pPr>
            <a:r>
              <a:rPr lang="en-US" sz="1800" dirty="0" err="1">
                <a:solidFill>
                  <a:schemeClr val="tx1"/>
                </a:solidFill>
              </a:rPr>
              <a:t>Изискване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толерантност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към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мнението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другия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правото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да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бъдеш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изслушван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вътрешногруповото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санкциониране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при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подмяна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аргументите</a:t>
            </a:r>
            <a:r>
              <a:rPr lang="en-US" sz="1800" dirty="0">
                <a:solidFill>
                  <a:schemeClr val="tx1"/>
                </a:solidFill>
              </a:rPr>
              <a:t>,  </a:t>
            </a:r>
            <a:r>
              <a:rPr lang="en-US" sz="1800" dirty="0" err="1">
                <a:solidFill>
                  <a:schemeClr val="tx1"/>
                </a:solidFill>
              </a:rPr>
              <a:t>междуличностни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противопоставяния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правят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възможно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формирането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 </a:t>
            </a:r>
            <a:r>
              <a:rPr lang="en-US" sz="1800" dirty="0" err="1">
                <a:solidFill>
                  <a:schemeClr val="tx1"/>
                </a:solidFill>
              </a:rPr>
              <a:t>своеобразна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изследователска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общност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от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връстници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Показател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за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постигане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такава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общност</a:t>
            </a:r>
            <a:r>
              <a:rPr lang="en-US" sz="1800" dirty="0">
                <a:solidFill>
                  <a:schemeClr val="tx1"/>
                </a:solidFill>
              </a:rPr>
              <a:t> е </a:t>
            </a:r>
            <a:r>
              <a:rPr lang="en-US" sz="1800" dirty="0" err="1">
                <a:solidFill>
                  <a:schemeClr val="tx1"/>
                </a:solidFill>
              </a:rPr>
              <a:t>отсъствието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опити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за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налагане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мнения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Нито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учителят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нито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учениците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имат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право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това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доколкото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все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по-ясно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разбират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безсмислеността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подобни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действия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dirty="0" err="1">
                <a:solidFill>
                  <a:schemeClr val="tx1"/>
                </a:solidFill>
              </a:rPr>
              <a:t>Смисълът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работа</a:t>
            </a:r>
            <a:r>
              <a:rPr lang="en-US" sz="1800" dirty="0">
                <a:solidFill>
                  <a:schemeClr val="tx1"/>
                </a:solidFill>
              </a:rPr>
              <a:t> в  </a:t>
            </a:r>
            <a:r>
              <a:rPr lang="en-US" sz="1800" dirty="0" err="1">
                <a:solidFill>
                  <a:schemeClr val="tx1"/>
                </a:solidFill>
              </a:rPr>
              <a:t>група</a:t>
            </a:r>
            <a:r>
              <a:rPr lang="en-US" sz="1800" dirty="0">
                <a:solidFill>
                  <a:schemeClr val="tx1"/>
                </a:solidFill>
              </a:rPr>
              <a:t> е  </a:t>
            </a:r>
            <a:r>
              <a:rPr lang="en-US" sz="1800" dirty="0" err="1">
                <a:solidFill>
                  <a:schemeClr val="tx1"/>
                </a:solidFill>
              </a:rPr>
              <a:t>развитието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умения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за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изграждане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отношения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между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връстниците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които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да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опосредстват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съвместното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конструиране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идеи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но</a:t>
            </a:r>
            <a:r>
              <a:rPr lang="en-US" sz="1800" dirty="0">
                <a:solidFill>
                  <a:schemeClr val="tx1"/>
                </a:solidFill>
              </a:rPr>
              <a:t> с </a:t>
            </a:r>
            <a:r>
              <a:rPr lang="en-US" sz="1800" dirty="0" err="1">
                <a:solidFill>
                  <a:schemeClr val="tx1"/>
                </a:solidFill>
              </a:rPr>
              <a:t>признатото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право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на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всеки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да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мисли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самостоятелно</a:t>
            </a:r>
            <a:r>
              <a:rPr lang="en-US" sz="1800" dirty="0">
                <a:solidFill>
                  <a:schemeClr val="tx1"/>
                </a:solidFill>
              </a:rPr>
              <a:t> и </a:t>
            </a:r>
            <a:r>
              <a:rPr lang="en-US" sz="1800" dirty="0" err="1">
                <a:solidFill>
                  <a:schemeClr val="tx1"/>
                </a:solidFill>
              </a:rPr>
              <a:t>различно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 indent="-228600">
              <a:lnSpc>
                <a:spcPct val="110000"/>
              </a:lnSpc>
              <a:spcBef>
                <a:spcPts val="700"/>
              </a:spcBef>
            </a:pPr>
            <a:endParaRPr lang="en-US" dirty="0">
              <a:solidFill>
                <a:schemeClr val="tx1"/>
              </a:solidFill>
            </a:endParaRPr>
          </a:p>
          <a:p>
            <a:pPr indent="-228600">
              <a:lnSpc>
                <a:spcPct val="110000"/>
              </a:lnSpc>
              <a:spcBef>
                <a:spcPts val="7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E28C4601-E017-8D80-3EA5-6C62643C68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251" y="1783080"/>
            <a:ext cx="4242946" cy="359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09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6">
            <a:extLst>
              <a:ext uri="{FF2B5EF4-FFF2-40B4-BE49-F238E27FC236}">
                <a16:creationId xmlns:a16="http://schemas.microsoft.com/office/drawing/2014/main" id="{1DF61F47-37EC-408A-BDC8-E491FB5E5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6" name="Rectangle 42">
            <a:extLst>
              <a:ext uri="{FF2B5EF4-FFF2-40B4-BE49-F238E27FC236}">
                <a16:creationId xmlns:a16="http://schemas.microsoft.com/office/drawing/2014/main" id="{68157995-9098-42A2-8E36-8BA9015D7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57" name="Rectangle 44">
            <a:extLst>
              <a:ext uri="{FF2B5EF4-FFF2-40B4-BE49-F238E27FC236}">
                <a16:creationId xmlns:a16="http://schemas.microsoft.com/office/drawing/2014/main" id="{89DBA3C2-C92B-4CEB-868F-52A62295B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4E0D589D-4E05-4BDC-9AFD-5146C6FF5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382385"/>
            <a:ext cx="10668004" cy="11132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5100" spc="200">
                <a:solidFill>
                  <a:schemeClr val="tx2"/>
                </a:solidFill>
                <a:latin typeface="+mj-lt"/>
              </a:rPr>
              <a:t>Загрижен съм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ABA91FC9-795C-4661-95A3-8F5D3E698D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1996" y="1785257"/>
            <a:ext cx="10668004" cy="344053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just">
              <a:lnSpc>
                <a:spcPct val="110000"/>
              </a:lnSpc>
              <a:spcBef>
                <a:spcPts val="700"/>
              </a:spcBef>
            </a:pP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Учителите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които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владеят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тази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сила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показват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загриженост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към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емоционалното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състояние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на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учениците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и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нивото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им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на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владеене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на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учебния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материал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.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Те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създават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подкрепяща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и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лична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връзка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с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учениците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изграждат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емоционално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стабилна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среда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в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класната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стая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и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последователно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откликват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на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техните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социални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емоционални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и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образователни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нужди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.</a:t>
            </a:r>
          </a:p>
          <a:p>
            <a:pPr indent="-228600">
              <a:lnSpc>
                <a:spcPct val="110000"/>
              </a:lnSpc>
              <a:spcBef>
                <a:spcPts val="700"/>
              </a:spcBef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Freeform: Shape 46">
            <a:extLst>
              <a:ext uri="{FF2B5EF4-FFF2-40B4-BE49-F238E27FC236}">
                <a16:creationId xmlns:a16="http://schemas.microsoft.com/office/drawing/2014/main" id="{0A5C11C9-65D2-491A-A266-6ADBD2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006736"/>
            <a:ext cx="12191998" cy="851265"/>
          </a:xfrm>
          <a:custGeom>
            <a:avLst/>
            <a:gdLst>
              <a:gd name="connsiteX0" fmla="*/ 619389 w 12191998"/>
              <a:gd name="connsiteY0" fmla="*/ 0 h 851265"/>
              <a:gd name="connsiteX1" fmla="*/ 687652 w 12191998"/>
              <a:gd name="connsiteY1" fmla="*/ 3175 h 851265"/>
              <a:gd name="connsiteX2" fmla="*/ 747977 w 12191998"/>
              <a:gd name="connsiteY2" fmla="*/ 9525 h 851265"/>
              <a:gd name="connsiteX3" fmla="*/ 800364 w 12191998"/>
              <a:gd name="connsiteY3" fmla="*/ 20637 h 851265"/>
              <a:gd name="connsiteX4" fmla="*/ 846402 w 12191998"/>
              <a:gd name="connsiteY4" fmla="*/ 36512 h 851265"/>
              <a:gd name="connsiteX5" fmla="*/ 887677 w 12191998"/>
              <a:gd name="connsiteY5" fmla="*/ 52387 h 851265"/>
              <a:gd name="connsiteX6" fmla="*/ 924189 w 12191998"/>
              <a:gd name="connsiteY6" fmla="*/ 68262 h 851265"/>
              <a:gd name="connsiteX7" fmla="*/ 962289 w 12191998"/>
              <a:gd name="connsiteY7" fmla="*/ 87312 h 851265"/>
              <a:gd name="connsiteX8" fmla="*/ 1000389 w 12191998"/>
              <a:gd name="connsiteY8" fmla="*/ 106362 h 851265"/>
              <a:gd name="connsiteX9" fmla="*/ 1036902 w 12191998"/>
              <a:gd name="connsiteY9" fmla="*/ 125412 h 851265"/>
              <a:gd name="connsiteX10" fmla="*/ 1078177 w 12191998"/>
              <a:gd name="connsiteY10" fmla="*/ 141287 h 851265"/>
              <a:gd name="connsiteX11" fmla="*/ 1124214 w 12191998"/>
              <a:gd name="connsiteY11" fmla="*/ 155575 h 851265"/>
              <a:gd name="connsiteX12" fmla="*/ 1176602 w 12191998"/>
              <a:gd name="connsiteY12" fmla="*/ 166687 h 851265"/>
              <a:gd name="connsiteX13" fmla="*/ 1236927 w 12191998"/>
              <a:gd name="connsiteY13" fmla="*/ 174625 h 851265"/>
              <a:gd name="connsiteX14" fmla="*/ 1305189 w 12191998"/>
              <a:gd name="connsiteY14" fmla="*/ 176212 h 851265"/>
              <a:gd name="connsiteX15" fmla="*/ 1373452 w 12191998"/>
              <a:gd name="connsiteY15" fmla="*/ 174625 h 851265"/>
              <a:gd name="connsiteX16" fmla="*/ 1433777 w 12191998"/>
              <a:gd name="connsiteY16" fmla="*/ 166687 h 851265"/>
              <a:gd name="connsiteX17" fmla="*/ 1486164 w 12191998"/>
              <a:gd name="connsiteY17" fmla="*/ 155575 h 851265"/>
              <a:gd name="connsiteX18" fmla="*/ 1532202 w 12191998"/>
              <a:gd name="connsiteY18" fmla="*/ 141287 h 851265"/>
              <a:gd name="connsiteX19" fmla="*/ 1573477 w 12191998"/>
              <a:gd name="connsiteY19" fmla="*/ 125412 h 851265"/>
              <a:gd name="connsiteX20" fmla="*/ 1609989 w 12191998"/>
              <a:gd name="connsiteY20" fmla="*/ 106362 h 851265"/>
              <a:gd name="connsiteX21" fmla="*/ 1648089 w 12191998"/>
              <a:gd name="connsiteY21" fmla="*/ 87312 h 851265"/>
              <a:gd name="connsiteX22" fmla="*/ 1686189 w 12191998"/>
              <a:gd name="connsiteY22" fmla="*/ 68262 h 851265"/>
              <a:gd name="connsiteX23" fmla="*/ 1722702 w 12191998"/>
              <a:gd name="connsiteY23" fmla="*/ 52387 h 851265"/>
              <a:gd name="connsiteX24" fmla="*/ 1763977 w 12191998"/>
              <a:gd name="connsiteY24" fmla="*/ 36512 h 851265"/>
              <a:gd name="connsiteX25" fmla="*/ 1810014 w 12191998"/>
              <a:gd name="connsiteY25" fmla="*/ 20637 h 851265"/>
              <a:gd name="connsiteX26" fmla="*/ 1862402 w 12191998"/>
              <a:gd name="connsiteY26" fmla="*/ 9525 h 851265"/>
              <a:gd name="connsiteX27" fmla="*/ 1922727 w 12191998"/>
              <a:gd name="connsiteY27" fmla="*/ 3175 h 851265"/>
              <a:gd name="connsiteX28" fmla="*/ 1990989 w 12191998"/>
              <a:gd name="connsiteY28" fmla="*/ 0 h 851265"/>
              <a:gd name="connsiteX29" fmla="*/ 2059252 w 12191998"/>
              <a:gd name="connsiteY29" fmla="*/ 3175 h 851265"/>
              <a:gd name="connsiteX30" fmla="*/ 2119577 w 12191998"/>
              <a:gd name="connsiteY30" fmla="*/ 9525 h 851265"/>
              <a:gd name="connsiteX31" fmla="*/ 2171964 w 12191998"/>
              <a:gd name="connsiteY31" fmla="*/ 20637 h 851265"/>
              <a:gd name="connsiteX32" fmla="*/ 2218002 w 12191998"/>
              <a:gd name="connsiteY32" fmla="*/ 36512 h 851265"/>
              <a:gd name="connsiteX33" fmla="*/ 2259277 w 12191998"/>
              <a:gd name="connsiteY33" fmla="*/ 52387 h 851265"/>
              <a:gd name="connsiteX34" fmla="*/ 2295789 w 12191998"/>
              <a:gd name="connsiteY34" fmla="*/ 68262 h 851265"/>
              <a:gd name="connsiteX35" fmla="*/ 2333889 w 12191998"/>
              <a:gd name="connsiteY35" fmla="*/ 87312 h 851265"/>
              <a:gd name="connsiteX36" fmla="*/ 2371989 w 12191998"/>
              <a:gd name="connsiteY36" fmla="*/ 106362 h 851265"/>
              <a:gd name="connsiteX37" fmla="*/ 2408502 w 12191998"/>
              <a:gd name="connsiteY37" fmla="*/ 125412 h 851265"/>
              <a:gd name="connsiteX38" fmla="*/ 2449777 w 12191998"/>
              <a:gd name="connsiteY38" fmla="*/ 141287 h 851265"/>
              <a:gd name="connsiteX39" fmla="*/ 2495814 w 12191998"/>
              <a:gd name="connsiteY39" fmla="*/ 155575 h 851265"/>
              <a:gd name="connsiteX40" fmla="*/ 2548202 w 12191998"/>
              <a:gd name="connsiteY40" fmla="*/ 166687 h 851265"/>
              <a:gd name="connsiteX41" fmla="*/ 2608527 w 12191998"/>
              <a:gd name="connsiteY41" fmla="*/ 174625 h 851265"/>
              <a:gd name="connsiteX42" fmla="*/ 2676789 w 12191998"/>
              <a:gd name="connsiteY42" fmla="*/ 176212 h 851265"/>
              <a:gd name="connsiteX43" fmla="*/ 2745052 w 12191998"/>
              <a:gd name="connsiteY43" fmla="*/ 174625 h 851265"/>
              <a:gd name="connsiteX44" fmla="*/ 2805377 w 12191998"/>
              <a:gd name="connsiteY44" fmla="*/ 166687 h 851265"/>
              <a:gd name="connsiteX45" fmla="*/ 2857764 w 12191998"/>
              <a:gd name="connsiteY45" fmla="*/ 155575 h 851265"/>
              <a:gd name="connsiteX46" fmla="*/ 2903802 w 12191998"/>
              <a:gd name="connsiteY46" fmla="*/ 141287 h 851265"/>
              <a:gd name="connsiteX47" fmla="*/ 2945077 w 12191998"/>
              <a:gd name="connsiteY47" fmla="*/ 125412 h 851265"/>
              <a:gd name="connsiteX48" fmla="*/ 2981589 w 12191998"/>
              <a:gd name="connsiteY48" fmla="*/ 106362 h 851265"/>
              <a:gd name="connsiteX49" fmla="*/ 3019689 w 12191998"/>
              <a:gd name="connsiteY49" fmla="*/ 87312 h 851265"/>
              <a:gd name="connsiteX50" fmla="*/ 3057789 w 12191998"/>
              <a:gd name="connsiteY50" fmla="*/ 68262 h 851265"/>
              <a:gd name="connsiteX51" fmla="*/ 3094302 w 12191998"/>
              <a:gd name="connsiteY51" fmla="*/ 52387 h 851265"/>
              <a:gd name="connsiteX52" fmla="*/ 3135577 w 12191998"/>
              <a:gd name="connsiteY52" fmla="*/ 36512 h 851265"/>
              <a:gd name="connsiteX53" fmla="*/ 3181614 w 12191998"/>
              <a:gd name="connsiteY53" fmla="*/ 20637 h 851265"/>
              <a:gd name="connsiteX54" fmla="*/ 3234002 w 12191998"/>
              <a:gd name="connsiteY54" fmla="*/ 9525 h 851265"/>
              <a:gd name="connsiteX55" fmla="*/ 3294327 w 12191998"/>
              <a:gd name="connsiteY55" fmla="*/ 3175 h 851265"/>
              <a:gd name="connsiteX56" fmla="*/ 3361002 w 12191998"/>
              <a:gd name="connsiteY56" fmla="*/ 0 h 851265"/>
              <a:gd name="connsiteX57" fmla="*/ 3430852 w 12191998"/>
              <a:gd name="connsiteY57" fmla="*/ 3175 h 851265"/>
              <a:gd name="connsiteX58" fmla="*/ 3491177 w 12191998"/>
              <a:gd name="connsiteY58" fmla="*/ 9525 h 851265"/>
              <a:gd name="connsiteX59" fmla="*/ 3543564 w 12191998"/>
              <a:gd name="connsiteY59" fmla="*/ 20637 h 851265"/>
              <a:gd name="connsiteX60" fmla="*/ 3589602 w 12191998"/>
              <a:gd name="connsiteY60" fmla="*/ 36512 h 851265"/>
              <a:gd name="connsiteX61" fmla="*/ 3630877 w 12191998"/>
              <a:gd name="connsiteY61" fmla="*/ 52387 h 851265"/>
              <a:gd name="connsiteX62" fmla="*/ 3667389 w 12191998"/>
              <a:gd name="connsiteY62" fmla="*/ 68262 h 851265"/>
              <a:gd name="connsiteX63" fmla="*/ 3705489 w 12191998"/>
              <a:gd name="connsiteY63" fmla="*/ 87312 h 851265"/>
              <a:gd name="connsiteX64" fmla="*/ 3743589 w 12191998"/>
              <a:gd name="connsiteY64" fmla="*/ 106362 h 851265"/>
              <a:gd name="connsiteX65" fmla="*/ 3780102 w 12191998"/>
              <a:gd name="connsiteY65" fmla="*/ 125412 h 851265"/>
              <a:gd name="connsiteX66" fmla="*/ 3821377 w 12191998"/>
              <a:gd name="connsiteY66" fmla="*/ 141287 h 851265"/>
              <a:gd name="connsiteX67" fmla="*/ 3867414 w 12191998"/>
              <a:gd name="connsiteY67" fmla="*/ 155575 h 851265"/>
              <a:gd name="connsiteX68" fmla="*/ 3919802 w 12191998"/>
              <a:gd name="connsiteY68" fmla="*/ 166687 h 851265"/>
              <a:gd name="connsiteX69" fmla="*/ 3980127 w 12191998"/>
              <a:gd name="connsiteY69" fmla="*/ 174625 h 851265"/>
              <a:gd name="connsiteX70" fmla="*/ 4048389 w 12191998"/>
              <a:gd name="connsiteY70" fmla="*/ 176212 h 851265"/>
              <a:gd name="connsiteX71" fmla="*/ 4116652 w 12191998"/>
              <a:gd name="connsiteY71" fmla="*/ 174625 h 851265"/>
              <a:gd name="connsiteX72" fmla="*/ 4176977 w 12191998"/>
              <a:gd name="connsiteY72" fmla="*/ 166687 h 851265"/>
              <a:gd name="connsiteX73" fmla="*/ 4229364 w 12191998"/>
              <a:gd name="connsiteY73" fmla="*/ 155575 h 851265"/>
              <a:gd name="connsiteX74" fmla="*/ 4275402 w 12191998"/>
              <a:gd name="connsiteY74" fmla="*/ 141287 h 851265"/>
              <a:gd name="connsiteX75" fmla="*/ 4316677 w 12191998"/>
              <a:gd name="connsiteY75" fmla="*/ 125412 h 851265"/>
              <a:gd name="connsiteX76" fmla="*/ 4353189 w 12191998"/>
              <a:gd name="connsiteY76" fmla="*/ 106362 h 851265"/>
              <a:gd name="connsiteX77" fmla="*/ 4429389 w 12191998"/>
              <a:gd name="connsiteY77" fmla="*/ 68262 h 851265"/>
              <a:gd name="connsiteX78" fmla="*/ 4465902 w 12191998"/>
              <a:gd name="connsiteY78" fmla="*/ 52387 h 851265"/>
              <a:gd name="connsiteX79" fmla="*/ 4507177 w 12191998"/>
              <a:gd name="connsiteY79" fmla="*/ 36512 h 851265"/>
              <a:gd name="connsiteX80" fmla="*/ 4553216 w 12191998"/>
              <a:gd name="connsiteY80" fmla="*/ 20637 h 851265"/>
              <a:gd name="connsiteX81" fmla="*/ 4605602 w 12191998"/>
              <a:gd name="connsiteY81" fmla="*/ 9525 h 851265"/>
              <a:gd name="connsiteX82" fmla="*/ 4665928 w 12191998"/>
              <a:gd name="connsiteY82" fmla="*/ 3175 h 851265"/>
              <a:gd name="connsiteX83" fmla="*/ 4734189 w 12191998"/>
              <a:gd name="connsiteY83" fmla="*/ 0 h 851265"/>
              <a:gd name="connsiteX84" fmla="*/ 4802453 w 12191998"/>
              <a:gd name="connsiteY84" fmla="*/ 3175 h 851265"/>
              <a:gd name="connsiteX85" fmla="*/ 4862777 w 12191998"/>
              <a:gd name="connsiteY85" fmla="*/ 9525 h 851265"/>
              <a:gd name="connsiteX86" fmla="*/ 4915165 w 12191998"/>
              <a:gd name="connsiteY86" fmla="*/ 20637 h 851265"/>
              <a:gd name="connsiteX87" fmla="*/ 4961202 w 12191998"/>
              <a:gd name="connsiteY87" fmla="*/ 36512 h 851265"/>
              <a:gd name="connsiteX88" fmla="*/ 5002478 w 12191998"/>
              <a:gd name="connsiteY88" fmla="*/ 52387 h 851265"/>
              <a:gd name="connsiteX89" fmla="*/ 5038989 w 12191998"/>
              <a:gd name="connsiteY89" fmla="*/ 68262 h 851265"/>
              <a:gd name="connsiteX90" fmla="*/ 5077091 w 12191998"/>
              <a:gd name="connsiteY90" fmla="*/ 87312 h 851265"/>
              <a:gd name="connsiteX91" fmla="*/ 5115189 w 12191998"/>
              <a:gd name="connsiteY91" fmla="*/ 106362 h 851265"/>
              <a:gd name="connsiteX92" fmla="*/ 5151702 w 12191998"/>
              <a:gd name="connsiteY92" fmla="*/ 125412 h 851265"/>
              <a:gd name="connsiteX93" fmla="*/ 5192978 w 12191998"/>
              <a:gd name="connsiteY93" fmla="*/ 141287 h 851265"/>
              <a:gd name="connsiteX94" fmla="*/ 5239014 w 12191998"/>
              <a:gd name="connsiteY94" fmla="*/ 155575 h 851265"/>
              <a:gd name="connsiteX95" fmla="*/ 5291401 w 12191998"/>
              <a:gd name="connsiteY95" fmla="*/ 166687 h 851265"/>
              <a:gd name="connsiteX96" fmla="*/ 5351727 w 12191998"/>
              <a:gd name="connsiteY96" fmla="*/ 174625 h 851265"/>
              <a:gd name="connsiteX97" fmla="*/ 5410199 w 12191998"/>
              <a:gd name="connsiteY97" fmla="*/ 175985 h 851265"/>
              <a:gd name="connsiteX98" fmla="*/ 5468671 w 12191998"/>
              <a:gd name="connsiteY98" fmla="*/ 174625 h 851265"/>
              <a:gd name="connsiteX99" fmla="*/ 5528996 w 12191998"/>
              <a:gd name="connsiteY99" fmla="*/ 166687 h 851265"/>
              <a:gd name="connsiteX100" fmla="*/ 5581383 w 12191998"/>
              <a:gd name="connsiteY100" fmla="*/ 155575 h 851265"/>
              <a:gd name="connsiteX101" fmla="*/ 5627421 w 12191998"/>
              <a:gd name="connsiteY101" fmla="*/ 141287 h 851265"/>
              <a:gd name="connsiteX102" fmla="*/ 5668696 w 12191998"/>
              <a:gd name="connsiteY102" fmla="*/ 125412 h 851265"/>
              <a:gd name="connsiteX103" fmla="*/ 5705210 w 12191998"/>
              <a:gd name="connsiteY103" fmla="*/ 106362 h 851265"/>
              <a:gd name="connsiteX104" fmla="*/ 5743308 w 12191998"/>
              <a:gd name="connsiteY104" fmla="*/ 87312 h 851265"/>
              <a:gd name="connsiteX105" fmla="*/ 5781408 w 12191998"/>
              <a:gd name="connsiteY105" fmla="*/ 68262 h 851265"/>
              <a:gd name="connsiteX106" fmla="*/ 5817921 w 12191998"/>
              <a:gd name="connsiteY106" fmla="*/ 52387 h 851265"/>
              <a:gd name="connsiteX107" fmla="*/ 5859196 w 12191998"/>
              <a:gd name="connsiteY107" fmla="*/ 36512 h 851265"/>
              <a:gd name="connsiteX108" fmla="*/ 5905234 w 12191998"/>
              <a:gd name="connsiteY108" fmla="*/ 20637 h 851265"/>
              <a:gd name="connsiteX109" fmla="*/ 5957621 w 12191998"/>
              <a:gd name="connsiteY109" fmla="*/ 9525 h 851265"/>
              <a:gd name="connsiteX110" fmla="*/ 6017948 w 12191998"/>
              <a:gd name="connsiteY110" fmla="*/ 3175 h 851265"/>
              <a:gd name="connsiteX111" fmla="*/ 6086210 w 12191998"/>
              <a:gd name="connsiteY111" fmla="*/ 0 h 851265"/>
              <a:gd name="connsiteX112" fmla="*/ 6095999 w 12191998"/>
              <a:gd name="connsiteY112" fmla="*/ 455 h 851265"/>
              <a:gd name="connsiteX113" fmla="*/ 6105789 w 12191998"/>
              <a:gd name="connsiteY113" fmla="*/ 0 h 851265"/>
              <a:gd name="connsiteX114" fmla="*/ 6174052 w 12191998"/>
              <a:gd name="connsiteY114" fmla="*/ 3175 h 851265"/>
              <a:gd name="connsiteX115" fmla="*/ 6234377 w 12191998"/>
              <a:gd name="connsiteY115" fmla="*/ 9525 h 851265"/>
              <a:gd name="connsiteX116" fmla="*/ 6286764 w 12191998"/>
              <a:gd name="connsiteY116" fmla="*/ 20637 h 851265"/>
              <a:gd name="connsiteX117" fmla="*/ 6332802 w 12191998"/>
              <a:gd name="connsiteY117" fmla="*/ 36512 h 851265"/>
              <a:gd name="connsiteX118" fmla="*/ 6374077 w 12191998"/>
              <a:gd name="connsiteY118" fmla="*/ 52387 h 851265"/>
              <a:gd name="connsiteX119" fmla="*/ 6410589 w 12191998"/>
              <a:gd name="connsiteY119" fmla="*/ 68262 h 851265"/>
              <a:gd name="connsiteX120" fmla="*/ 6448689 w 12191998"/>
              <a:gd name="connsiteY120" fmla="*/ 87312 h 851265"/>
              <a:gd name="connsiteX121" fmla="*/ 6486789 w 12191998"/>
              <a:gd name="connsiteY121" fmla="*/ 106362 h 851265"/>
              <a:gd name="connsiteX122" fmla="*/ 6523302 w 12191998"/>
              <a:gd name="connsiteY122" fmla="*/ 125412 h 851265"/>
              <a:gd name="connsiteX123" fmla="*/ 6564577 w 12191998"/>
              <a:gd name="connsiteY123" fmla="*/ 141287 h 851265"/>
              <a:gd name="connsiteX124" fmla="*/ 6610614 w 12191998"/>
              <a:gd name="connsiteY124" fmla="*/ 155575 h 851265"/>
              <a:gd name="connsiteX125" fmla="*/ 6663002 w 12191998"/>
              <a:gd name="connsiteY125" fmla="*/ 166687 h 851265"/>
              <a:gd name="connsiteX126" fmla="*/ 6723327 w 12191998"/>
              <a:gd name="connsiteY126" fmla="*/ 174625 h 851265"/>
              <a:gd name="connsiteX127" fmla="*/ 6781799 w 12191998"/>
              <a:gd name="connsiteY127" fmla="*/ 175985 h 851265"/>
              <a:gd name="connsiteX128" fmla="*/ 6840271 w 12191998"/>
              <a:gd name="connsiteY128" fmla="*/ 174625 h 851265"/>
              <a:gd name="connsiteX129" fmla="*/ 6900596 w 12191998"/>
              <a:gd name="connsiteY129" fmla="*/ 166687 h 851265"/>
              <a:gd name="connsiteX130" fmla="*/ 6952983 w 12191998"/>
              <a:gd name="connsiteY130" fmla="*/ 155575 h 851265"/>
              <a:gd name="connsiteX131" fmla="*/ 6999021 w 12191998"/>
              <a:gd name="connsiteY131" fmla="*/ 141287 h 851265"/>
              <a:gd name="connsiteX132" fmla="*/ 7040296 w 12191998"/>
              <a:gd name="connsiteY132" fmla="*/ 125412 h 851265"/>
              <a:gd name="connsiteX133" fmla="*/ 7076808 w 12191998"/>
              <a:gd name="connsiteY133" fmla="*/ 106362 h 851265"/>
              <a:gd name="connsiteX134" fmla="*/ 7114908 w 12191998"/>
              <a:gd name="connsiteY134" fmla="*/ 87312 h 851265"/>
              <a:gd name="connsiteX135" fmla="*/ 7153008 w 12191998"/>
              <a:gd name="connsiteY135" fmla="*/ 68262 h 851265"/>
              <a:gd name="connsiteX136" fmla="*/ 7189521 w 12191998"/>
              <a:gd name="connsiteY136" fmla="*/ 52387 h 851265"/>
              <a:gd name="connsiteX137" fmla="*/ 7230796 w 12191998"/>
              <a:gd name="connsiteY137" fmla="*/ 36512 h 851265"/>
              <a:gd name="connsiteX138" fmla="*/ 7276833 w 12191998"/>
              <a:gd name="connsiteY138" fmla="*/ 20637 h 851265"/>
              <a:gd name="connsiteX139" fmla="*/ 7329221 w 12191998"/>
              <a:gd name="connsiteY139" fmla="*/ 9525 h 851265"/>
              <a:gd name="connsiteX140" fmla="*/ 7389546 w 12191998"/>
              <a:gd name="connsiteY140" fmla="*/ 3175 h 851265"/>
              <a:gd name="connsiteX141" fmla="*/ 7457808 w 12191998"/>
              <a:gd name="connsiteY141" fmla="*/ 0 h 851265"/>
              <a:gd name="connsiteX142" fmla="*/ 7526071 w 12191998"/>
              <a:gd name="connsiteY142" fmla="*/ 3175 h 851265"/>
              <a:gd name="connsiteX143" fmla="*/ 7586396 w 12191998"/>
              <a:gd name="connsiteY143" fmla="*/ 9525 h 851265"/>
              <a:gd name="connsiteX144" fmla="*/ 7638783 w 12191998"/>
              <a:gd name="connsiteY144" fmla="*/ 20637 h 851265"/>
              <a:gd name="connsiteX145" fmla="*/ 7684821 w 12191998"/>
              <a:gd name="connsiteY145" fmla="*/ 36512 h 851265"/>
              <a:gd name="connsiteX146" fmla="*/ 7726096 w 12191998"/>
              <a:gd name="connsiteY146" fmla="*/ 52387 h 851265"/>
              <a:gd name="connsiteX147" fmla="*/ 7762608 w 12191998"/>
              <a:gd name="connsiteY147" fmla="*/ 68262 h 851265"/>
              <a:gd name="connsiteX148" fmla="*/ 7800708 w 12191998"/>
              <a:gd name="connsiteY148" fmla="*/ 87312 h 851265"/>
              <a:gd name="connsiteX149" fmla="*/ 7838808 w 12191998"/>
              <a:gd name="connsiteY149" fmla="*/ 106362 h 851265"/>
              <a:gd name="connsiteX150" fmla="*/ 7875321 w 12191998"/>
              <a:gd name="connsiteY150" fmla="*/ 125412 h 851265"/>
              <a:gd name="connsiteX151" fmla="*/ 7916596 w 12191998"/>
              <a:gd name="connsiteY151" fmla="*/ 141287 h 851265"/>
              <a:gd name="connsiteX152" fmla="*/ 7962633 w 12191998"/>
              <a:gd name="connsiteY152" fmla="*/ 155575 h 851265"/>
              <a:gd name="connsiteX153" fmla="*/ 8015021 w 12191998"/>
              <a:gd name="connsiteY153" fmla="*/ 166687 h 851265"/>
              <a:gd name="connsiteX154" fmla="*/ 8075346 w 12191998"/>
              <a:gd name="connsiteY154" fmla="*/ 174625 h 851265"/>
              <a:gd name="connsiteX155" fmla="*/ 8143608 w 12191998"/>
              <a:gd name="connsiteY155" fmla="*/ 176212 h 851265"/>
              <a:gd name="connsiteX156" fmla="*/ 8211871 w 12191998"/>
              <a:gd name="connsiteY156" fmla="*/ 174625 h 851265"/>
              <a:gd name="connsiteX157" fmla="*/ 8272196 w 12191998"/>
              <a:gd name="connsiteY157" fmla="*/ 166687 h 851265"/>
              <a:gd name="connsiteX158" fmla="*/ 8324583 w 12191998"/>
              <a:gd name="connsiteY158" fmla="*/ 155575 h 851265"/>
              <a:gd name="connsiteX159" fmla="*/ 8370621 w 12191998"/>
              <a:gd name="connsiteY159" fmla="*/ 141287 h 851265"/>
              <a:gd name="connsiteX160" fmla="*/ 8411896 w 12191998"/>
              <a:gd name="connsiteY160" fmla="*/ 125412 h 851265"/>
              <a:gd name="connsiteX161" fmla="*/ 8448408 w 12191998"/>
              <a:gd name="connsiteY161" fmla="*/ 106362 h 851265"/>
              <a:gd name="connsiteX162" fmla="*/ 8486508 w 12191998"/>
              <a:gd name="connsiteY162" fmla="*/ 87312 h 851265"/>
              <a:gd name="connsiteX163" fmla="*/ 8524608 w 12191998"/>
              <a:gd name="connsiteY163" fmla="*/ 68262 h 851265"/>
              <a:gd name="connsiteX164" fmla="*/ 8561120 w 12191998"/>
              <a:gd name="connsiteY164" fmla="*/ 52387 h 851265"/>
              <a:gd name="connsiteX165" fmla="*/ 8602396 w 12191998"/>
              <a:gd name="connsiteY165" fmla="*/ 36512 h 851265"/>
              <a:gd name="connsiteX166" fmla="*/ 8648432 w 12191998"/>
              <a:gd name="connsiteY166" fmla="*/ 20637 h 851265"/>
              <a:gd name="connsiteX167" fmla="*/ 8700820 w 12191998"/>
              <a:gd name="connsiteY167" fmla="*/ 9525 h 851265"/>
              <a:gd name="connsiteX168" fmla="*/ 8761146 w 12191998"/>
              <a:gd name="connsiteY168" fmla="*/ 3175 h 851265"/>
              <a:gd name="connsiteX169" fmla="*/ 8827820 w 12191998"/>
              <a:gd name="connsiteY169" fmla="*/ 0 h 851265"/>
              <a:gd name="connsiteX170" fmla="*/ 8897670 w 12191998"/>
              <a:gd name="connsiteY170" fmla="*/ 3175 h 851265"/>
              <a:gd name="connsiteX171" fmla="*/ 8957996 w 12191998"/>
              <a:gd name="connsiteY171" fmla="*/ 9525 h 851265"/>
              <a:gd name="connsiteX172" fmla="*/ 9010382 w 12191998"/>
              <a:gd name="connsiteY172" fmla="*/ 20637 h 851265"/>
              <a:gd name="connsiteX173" fmla="*/ 9056420 w 12191998"/>
              <a:gd name="connsiteY173" fmla="*/ 36512 h 851265"/>
              <a:gd name="connsiteX174" fmla="*/ 9097696 w 12191998"/>
              <a:gd name="connsiteY174" fmla="*/ 52387 h 851265"/>
              <a:gd name="connsiteX175" fmla="*/ 9134208 w 12191998"/>
              <a:gd name="connsiteY175" fmla="*/ 68262 h 851265"/>
              <a:gd name="connsiteX176" fmla="*/ 9172308 w 12191998"/>
              <a:gd name="connsiteY176" fmla="*/ 87312 h 851265"/>
              <a:gd name="connsiteX177" fmla="*/ 9210408 w 12191998"/>
              <a:gd name="connsiteY177" fmla="*/ 106362 h 851265"/>
              <a:gd name="connsiteX178" fmla="*/ 9246920 w 12191998"/>
              <a:gd name="connsiteY178" fmla="*/ 125412 h 851265"/>
              <a:gd name="connsiteX179" fmla="*/ 9288196 w 12191998"/>
              <a:gd name="connsiteY179" fmla="*/ 141287 h 851265"/>
              <a:gd name="connsiteX180" fmla="*/ 9334232 w 12191998"/>
              <a:gd name="connsiteY180" fmla="*/ 155575 h 851265"/>
              <a:gd name="connsiteX181" fmla="*/ 9386620 w 12191998"/>
              <a:gd name="connsiteY181" fmla="*/ 166687 h 851265"/>
              <a:gd name="connsiteX182" fmla="*/ 9446946 w 12191998"/>
              <a:gd name="connsiteY182" fmla="*/ 174625 h 851265"/>
              <a:gd name="connsiteX183" fmla="*/ 9515208 w 12191998"/>
              <a:gd name="connsiteY183" fmla="*/ 176212 h 851265"/>
              <a:gd name="connsiteX184" fmla="*/ 9583470 w 12191998"/>
              <a:gd name="connsiteY184" fmla="*/ 174625 h 851265"/>
              <a:gd name="connsiteX185" fmla="*/ 9643796 w 12191998"/>
              <a:gd name="connsiteY185" fmla="*/ 166687 h 851265"/>
              <a:gd name="connsiteX186" fmla="*/ 9696182 w 12191998"/>
              <a:gd name="connsiteY186" fmla="*/ 155575 h 851265"/>
              <a:gd name="connsiteX187" fmla="*/ 9742220 w 12191998"/>
              <a:gd name="connsiteY187" fmla="*/ 141287 h 851265"/>
              <a:gd name="connsiteX188" fmla="*/ 9783496 w 12191998"/>
              <a:gd name="connsiteY188" fmla="*/ 125412 h 851265"/>
              <a:gd name="connsiteX189" fmla="*/ 9820008 w 12191998"/>
              <a:gd name="connsiteY189" fmla="*/ 106362 h 851265"/>
              <a:gd name="connsiteX190" fmla="*/ 9896208 w 12191998"/>
              <a:gd name="connsiteY190" fmla="*/ 68262 h 851265"/>
              <a:gd name="connsiteX191" fmla="*/ 9932720 w 12191998"/>
              <a:gd name="connsiteY191" fmla="*/ 52387 h 851265"/>
              <a:gd name="connsiteX192" fmla="*/ 9973996 w 12191998"/>
              <a:gd name="connsiteY192" fmla="*/ 36512 h 851265"/>
              <a:gd name="connsiteX193" fmla="*/ 10020032 w 12191998"/>
              <a:gd name="connsiteY193" fmla="*/ 20637 h 851265"/>
              <a:gd name="connsiteX194" fmla="*/ 10072420 w 12191998"/>
              <a:gd name="connsiteY194" fmla="*/ 9525 h 851265"/>
              <a:gd name="connsiteX195" fmla="*/ 10132746 w 12191998"/>
              <a:gd name="connsiteY195" fmla="*/ 3175 h 851265"/>
              <a:gd name="connsiteX196" fmla="*/ 10201008 w 12191998"/>
              <a:gd name="connsiteY196" fmla="*/ 0 h 851265"/>
              <a:gd name="connsiteX197" fmla="*/ 10269270 w 12191998"/>
              <a:gd name="connsiteY197" fmla="*/ 3175 h 851265"/>
              <a:gd name="connsiteX198" fmla="*/ 10329596 w 12191998"/>
              <a:gd name="connsiteY198" fmla="*/ 9525 h 851265"/>
              <a:gd name="connsiteX199" fmla="*/ 10381982 w 12191998"/>
              <a:gd name="connsiteY199" fmla="*/ 20637 h 851265"/>
              <a:gd name="connsiteX200" fmla="*/ 10428020 w 12191998"/>
              <a:gd name="connsiteY200" fmla="*/ 36512 h 851265"/>
              <a:gd name="connsiteX201" fmla="*/ 10469296 w 12191998"/>
              <a:gd name="connsiteY201" fmla="*/ 52387 h 851265"/>
              <a:gd name="connsiteX202" fmla="*/ 10505808 w 12191998"/>
              <a:gd name="connsiteY202" fmla="*/ 68262 h 851265"/>
              <a:gd name="connsiteX203" fmla="*/ 10543908 w 12191998"/>
              <a:gd name="connsiteY203" fmla="*/ 87312 h 851265"/>
              <a:gd name="connsiteX204" fmla="*/ 10582008 w 12191998"/>
              <a:gd name="connsiteY204" fmla="*/ 106362 h 851265"/>
              <a:gd name="connsiteX205" fmla="*/ 10618520 w 12191998"/>
              <a:gd name="connsiteY205" fmla="*/ 125412 h 851265"/>
              <a:gd name="connsiteX206" fmla="*/ 10659796 w 12191998"/>
              <a:gd name="connsiteY206" fmla="*/ 141287 h 851265"/>
              <a:gd name="connsiteX207" fmla="*/ 10705832 w 12191998"/>
              <a:gd name="connsiteY207" fmla="*/ 155575 h 851265"/>
              <a:gd name="connsiteX208" fmla="*/ 10758220 w 12191998"/>
              <a:gd name="connsiteY208" fmla="*/ 166687 h 851265"/>
              <a:gd name="connsiteX209" fmla="*/ 10818546 w 12191998"/>
              <a:gd name="connsiteY209" fmla="*/ 174625 h 851265"/>
              <a:gd name="connsiteX210" fmla="*/ 10886808 w 12191998"/>
              <a:gd name="connsiteY210" fmla="*/ 176212 h 851265"/>
              <a:gd name="connsiteX211" fmla="*/ 10955070 w 12191998"/>
              <a:gd name="connsiteY211" fmla="*/ 174625 h 851265"/>
              <a:gd name="connsiteX212" fmla="*/ 11015396 w 12191998"/>
              <a:gd name="connsiteY212" fmla="*/ 166687 h 851265"/>
              <a:gd name="connsiteX213" fmla="*/ 11067782 w 12191998"/>
              <a:gd name="connsiteY213" fmla="*/ 155575 h 851265"/>
              <a:gd name="connsiteX214" fmla="*/ 11113820 w 12191998"/>
              <a:gd name="connsiteY214" fmla="*/ 141287 h 851265"/>
              <a:gd name="connsiteX215" fmla="*/ 11155096 w 12191998"/>
              <a:gd name="connsiteY215" fmla="*/ 125412 h 851265"/>
              <a:gd name="connsiteX216" fmla="*/ 11191608 w 12191998"/>
              <a:gd name="connsiteY216" fmla="*/ 106362 h 851265"/>
              <a:gd name="connsiteX217" fmla="*/ 11229708 w 12191998"/>
              <a:gd name="connsiteY217" fmla="*/ 87312 h 851265"/>
              <a:gd name="connsiteX218" fmla="*/ 11267808 w 12191998"/>
              <a:gd name="connsiteY218" fmla="*/ 68262 h 851265"/>
              <a:gd name="connsiteX219" fmla="*/ 11304320 w 12191998"/>
              <a:gd name="connsiteY219" fmla="*/ 52387 h 851265"/>
              <a:gd name="connsiteX220" fmla="*/ 11345596 w 12191998"/>
              <a:gd name="connsiteY220" fmla="*/ 36512 h 851265"/>
              <a:gd name="connsiteX221" fmla="*/ 11391632 w 12191998"/>
              <a:gd name="connsiteY221" fmla="*/ 20637 h 851265"/>
              <a:gd name="connsiteX222" fmla="*/ 11444020 w 12191998"/>
              <a:gd name="connsiteY222" fmla="*/ 9525 h 851265"/>
              <a:gd name="connsiteX223" fmla="*/ 11504346 w 12191998"/>
              <a:gd name="connsiteY223" fmla="*/ 3175 h 851265"/>
              <a:gd name="connsiteX224" fmla="*/ 11572608 w 12191998"/>
              <a:gd name="connsiteY224" fmla="*/ 0 h 851265"/>
              <a:gd name="connsiteX225" fmla="*/ 11640870 w 12191998"/>
              <a:gd name="connsiteY225" fmla="*/ 3175 h 851265"/>
              <a:gd name="connsiteX226" fmla="*/ 11701196 w 12191998"/>
              <a:gd name="connsiteY226" fmla="*/ 9525 h 851265"/>
              <a:gd name="connsiteX227" fmla="*/ 11753582 w 12191998"/>
              <a:gd name="connsiteY227" fmla="*/ 20637 h 851265"/>
              <a:gd name="connsiteX228" fmla="*/ 11799620 w 12191998"/>
              <a:gd name="connsiteY228" fmla="*/ 36512 h 851265"/>
              <a:gd name="connsiteX229" fmla="*/ 11840896 w 12191998"/>
              <a:gd name="connsiteY229" fmla="*/ 52387 h 851265"/>
              <a:gd name="connsiteX230" fmla="*/ 11877408 w 12191998"/>
              <a:gd name="connsiteY230" fmla="*/ 68262 h 851265"/>
              <a:gd name="connsiteX231" fmla="*/ 11915508 w 12191998"/>
              <a:gd name="connsiteY231" fmla="*/ 87312 h 851265"/>
              <a:gd name="connsiteX232" fmla="*/ 11953608 w 12191998"/>
              <a:gd name="connsiteY232" fmla="*/ 106362 h 851265"/>
              <a:gd name="connsiteX233" fmla="*/ 11990120 w 12191998"/>
              <a:gd name="connsiteY233" fmla="*/ 125412 h 851265"/>
              <a:gd name="connsiteX234" fmla="*/ 12031396 w 12191998"/>
              <a:gd name="connsiteY234" fmla="*/ 141287 h 851265"/>
              <a:gd name="connsiteX235" fmla="*/ 12077432 w 12191998"/>
              <a:gd name="connsiteY235" fmla="*/ 155575 h 851265"/>
              <a:gd name="connsiteX236" fmla="*/ 12129820 w 12191998"/>
              <a:gd name="connsiteY236" fmla="*/ 166688 h 851265"/>
              <a:gd name="connsiteX237" fmla="*/ 12190146 w 12191998"/>
              <a:gd name="connsiteY237" fmla="*/ 174625 h 851265"/>
              <a:gd name="connsiteX238" fmla="*/ 12191998 w 12191998"/>
              <a:gd name="connsiteY238" fmla="*/ 174668 h 851265"/>
              <a:gd name="connsiteX239" fmla="*/ 12191998 w 12191998"/>
              <a:gd name="connsiteY239" fmla="*/ 851265 h 851265"/>
              <a:gd name="connsiteX240" fmla="*/ 0 w 12191998"/>
              <a:gd name="connsiteY240" fmla="*/ 851265 h 851265"/>
              <a:gd name="connsiteX241" fmla="*/ 0 w 12191998"/>
              <a:gd name="connsiteY241" fmla="*/ 174668 h 851265"/>
              <a:gd name="connsiteX242" fmla="*/ 1852 w 12191998"/>
              <a:gd name="connsiteY242" fmla="*/ 174625 h 851265"/>
              <a:gd name="connsiteX243" fmla="*/ 62177 w 12191998"/>
              <a:gd name="connsiteY243" fmla="*/ 166687 h 851265"/>
              <a:gd name="connsiteX244" fmla="*/ 114564 w 12191998"/>
              <a:gd name="connsiteY244" fmla="*/ 155575 h 851265"/>
              <a:gd name="connsiteX245" fmla="*/ 160602 w 12191998"/>
              <a:gd name="connsiteY245" fmla="*/ 141287 h 851265"/>
              <a:gd name="connsiteX246" fmla="*/ 201877 w 12191998"/>
              <a:gd name="connsiteY246" fmla="*/ 125412 h 851265"/>
              <a:gd name="connsiteX247" fmla="*/ 238389 w 12191998"/>
              <a:gd name="connsiteY247" fmla="*/ 106362 h 851265"/>
              <a:gd name="connsiteX248" fmla="*/ 276489 w 12191998"/>
              <a:gd name="connsiteY248" fmla="*/ 87312 h 851265"/>
              <a:gd name="connsiteX249" fmla="*/ 314589 w 12191998"/>
              <a:gd name="connsiteY249" fmla="*/ 68262 h 851265"/>
              <a:gd name="connsiteX250" fmla="*/ 351102 w 12191998"/>
              <a:gd name="connsiteY250" fmla="*/ 52387 h 851265"/>
              <a:gd name="connsiteX251" fmla="*/ 392377 w 12191998"/>
              <a:gd name="connsiteY251" fmla="*/ 36512 h 851265"/>
              <a:gd name="connsiteX252" fmla="*/ 438414 w 12191998"/>
              <a:gd name="connsiteY252" fmla="*/ 20637 h 851265"/>
              <a:gd name="connsiteX253" fmla="*/ 490802 w 12191998"/>
              <a:gd name="connsiteY253" fmla="*/ 9525 h 851265"/>
              <a:gd name="connsiteX254" fmla="*/ 551127 w 12191998"/>
              <a:gd name="connsiteY254" fmla="*/ 317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12191998" h="851265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6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2" y="36512"/>
                </a:lnTo>
                <a:lnTo>
                  <a:pt x="5002478" y="52387"/>
                </a:lnTo>
                <a:lnTo>
                  <a:pt x="5038989" y="68262"/>
                </a:lnTo>
                <a:lnTo>
                  <a:pt x="5077091" y="87312"/>
                </a:lnTo>
                <a:lnTo>
                  <a:pt x="5115189" y="106362"/>
                </a:lnTo>
                <a:lnTo>
                  <a:pt x="5151702" y="125412"/>
                </a:lnTo>
                <a:lnTo>
                  <a:pt x="5192978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10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8" y="3175"/>
                </a:lnTo>
                <a:lnTo>
                  <a:pt x="6086210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8" y="174668"/>
                </a:lnTo>
                <a:lnTo>
                  <a:pt x="12191998" y="851265"/>
                </a:lnTo>
                <a:lnTo>
                  <a:pt x="0" y="851265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61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3" name="Rectangle 31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" name="Rectangle 33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Заглавие 2">
            <a:extLst>
              <a:ext uri="{FF2B5EF4-FFF2-40B4-BE49-F238E27FC236}">
                <a16:creationId xmlns:a16="http://schemas.microsoft.com/office/drawing/2014/main" id="{9A6DCA5E-50E0-465B-817B-541493EA4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949642"/>
            <a:ext cx="4882422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spc="200">
                <a:solidFill>
                  <a:schemeClr val="tx2"/>
                </a:solidFill>
                <a:latin typeface="+mj-lt"/>
              </a:rPr>
              <a:t>ИЗГРАЖДАМ ВЗАИМООТНОШЕНИЯ</a:t>
            </a:r>
          </a:p>
        </p:txBody>
      </p:sp>
      <p:sp>
        <p:nvSpPr>
          <p:cNvPr id="37" name="Rectangle 35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Текстов контейнер 11">
            <a:extLst>
              <a:ext uri="{FF2B5EF4-FFF2-40B4-BE49-F238E27FC236}">
                <a16:creationId xmlns:a16="http://schemas.microsoft.com/office/drawing/2014/main" id="{633BC7E3-5F20-4EDF-8151-B539955B2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6286" y="2441774"/>
            <a:ext cx="6523373" cy="343781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57150" indent="-228600">
              <a:lnSpc>
                <a:spcPct val="11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Учителят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активно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изгражда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позитивни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взаимоотношения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с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всички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ученици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57150" indent="-228600">
              <a:lnSpc>
                <a:spcPct val="11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Учителят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е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любезен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уважителен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и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справедлив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към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всички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ученици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marL="57150" indent="-228600">
              <a:lnSpc>
                <a:spcPct val="110000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Учителят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обръща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индивидуално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внимание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на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учениците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и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зачита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всеки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като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отделна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личност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 indent="-228600">
              <a:lnSpc>
                <a:spcPct val="110000"/>
              </a:lnSpc>
              <a:spcBef>
                <a:spcPts val="700"/>
              </a:spcBef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90140" y="61344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6" name="Контейнер за картина 5" descr="Картина, която съдържа закрито, спалня, стая&#10;&#10;Описанието е генерирано автоматично">
            <a:extLst>
              <a:ext uri="{FF2B5EF4-FFF2-40B4-BE49-F238E27FC236}">
                <a16:creationId xmlns:a16="http://schemas.microsoft.com/office/drawing/2014/main" id="{C96AFFE1-9870-410B-BB21-2A1E28DC23E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8" b="3378"/>
          <a:stretch>
            <a:fillRect/>
          </a:stretch>
        </p:blipFill>
        <p:spPr>
          <a:xfrm>
            <a:off x="7372480" y="1695708"/>
            <a:ext cx="3217333" cy="299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760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6" name="Rectangle 24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26">
            <a:extLst>
              <a:ext uri="{FF2B5EF4-FFF2-40B4-BE49-F238E27FC236}">
                <a16:creationId xmlns:a16="http://schemas.microsoft.com/office/drawing/2014/main" id="{2093D87A-7818-4594-B3D1-C9CF3747B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1" y="0"/>
            <a:ext cx="75529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2EDAEB9-751C-4B6E-87DE-BB023880290B}"/>
              </a:ext>
            </a:extLst>
          </p:cNvPr>
          <p:cNvSpPr txBox="1"/>
          <p:nvPr/>
        </p:nvSpPr>
        <p:spPr>
          <a:xfrm>
            <a:off x="644849" y="954923"/>
            <a:ext cx="5875694" cy="4656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</a:pPr>
            <a:r>
              <a:rPr lang="en-US" sz="4800" cap="all" spc="800">
                <a:solidFill>
                  <a:srgbClr val="2A1A00"/>
                </a:solidFill>
                <a:latin typeface="+mj-lt"/>
                <a:ea typeface="+mj-ea"/>
                <a:cs typeface="+mj-cs"/>
              </a:rPr>
              <a:t>“Твоят успех и благополучие имат истинско значение за мен.”</a:t>
            </a:r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id="{29BA41EB-EC8E-4167-987C-F07347C19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flipH="1">
            <a:off x="6909478" y="0"/>
            <a:ext cx="5282519" cy="6858000"/>
          </a:xfrm>
          <a:custGeom>
            <a:avLst/>
            <a:gdLst>
              <a:gd name="connsiteX0" fmla="*/ 0 w 4992864"/>
              <a:gd name="connsiteY0" fmla="*/ 0 h 6858000"/>
              <a:gd name="connsiteX1" fmla="*/ 4813476 w 4992864"/>
              <a:gd name="connsiteY1" fmla="*/ 0 h 6858000"/>
              <a:gd name="connsiteX2" fmla="*/ 4818239 w 4992864"/>
              <a:gd name="connsiteY2" fmla="*/ 66675 h 6858000"/>
              <a:gd name="connsiteX3" fmla="*/ 4826176 w 4992864"/>
              <a:gd name="connsiteY3" fmla="*/ 122237 h 6858000"/>
              <a:gd name="connsiteX4" fmla="*/ 4835701 w 4992864"/>
              <a:gd name="connsiteY4" fmla="*/ 174625 h 6858000"/>
              <a:gd name="connsiteX5" fmla="*/ 4851576 w 4992864"/>
              <a:gd name="connsiteY5" fmla="*/ 217487 h 6858000"/>
              <a:gd name="connsiteX6" fmla="*/ 4867451 w 4992864"/>
              <a:gd name="connsiteY6" fmla="*/ 260350 h 6858000"/>
              <a:gd name="connsiteX7" fmla="*/ 4886501 w 4992864"/>
              <a:gd name="connsiteY7" fmla="*/ 296862 h 6858000"/>
              <a:gd name="connsiteX8" fmla="*/ 4905551 w 4992864"/>
              <a:gd name="connsiteY8" fmla="*/ 334962 h 6858000"/>
              <a:gd name="connsiteX9" fmla="*/ 4923014 w 4992864"/>
              <a:gd name="connsiteY9" fmla="*/ 369887 h 6858000"/>
              <a:gd name="connsiteX10" fmla="*/ 4940476 w 4992864"/>
              <a:gd name="connsiteY10" fmla="*/ 409575 h 6858000"/>
              <a:gd name="connsiteX11" fmla="*/ 4956351 w 4992864"/>
              <a:gd name="connsiteY11" fmla="*/ 450850 h 6858000"/>
              <a:gd name="connsiteX12" fmla="*/ 4970639 w 4992864"/>
              <a:gd name="connsiteY12" fmla="*/ 496887 h 6858000"/>
              <a:gd name="connsiteX13" fmla="*/ 4981751 w 4992864"/>
              <a:gd name="connsiteY13" fmla="*/ 546100 h 6858000"/>
              <a:gd name="connsiteX14" fmla="*/ 4989689 w 4992864"/>
              <a:gd name="connsiteY14" fmla="*/ 606425 h 6858000"/>
              <a:gd name="connsiteX15" fmla="*/ 4992864 w 4992864"/>
              <a:gd name="connsiteY15" fmla="*/ 673100 h 6858000"/>
              <a:gd name="connsiteX16" fmla="*/ 4989689 w 4992864"/>
              <a:gd name="connsiteY16" fmla="*/ 744537 h 6858000"/>
              <a:gd name="connsiteX17" fmla="*/ 4981751 w 4992864"/>
              <a:gd name="connsiteY17" fmla="*/ 801687 h 6858000"/>
              <a:gd name="connsiteX18" fmla="*/ 4970639 w 4992864"/>
              <a:gd name="connsiteY18" fmla="*/ 854075 h 6858000"/>
              <a:gd name="connsiteX19" fmla="*/ 4956351 w 4992864"/>
              <a:gd name="connsiteY19" fmla="*/ 901700 h 6858000"/>
              <a:gd name="connsiteX20" fmla="*/ 4940476 w 4992864"/>
              <a:gd name="connsiteY20" fmla="*/ 942975 h 6858000"/>
              <a:gd name="connsiteX21" fmla="*/ 4921426 w 4992864"/>
              <a:gd name="connsiteY21" fmla="*/ 981075 h 6858000"/>
              <a:gd name="connsiteX22" fmla="*/ 4902376 w 4992864"/>
              <a:gd name="connsiteY22" fmla="*/ 1017587 h 6858000"/>
              <a:gd name="connsiteX23" fmla="*/ 4883326 w 4992864"/>
              <a:gd name="connsiteY23" fmla="*/ 1055687 h 6858000"/>
              <a:gd name="connsiteX24" fmla="*/ 4865864 w 4992864"/>
              <a:gd name="connsiteY24" fmla="*/ 1095375 h 6858000"/>
              <a:gd name="connsiteX25" fmla="*/ 4848401 w 4992864"/>
              <a:gd name="connsiteY25" fmla="*/ 1136650 h 6858000"/>
              <a:gd name="connsiteX26" fmla="*/ 4834114 w 4992864"/>
              <a:gd name="connsiteY26" fmla="*/ 1182687 h 6858000"/>
              <a:gd name="connsiteX27" fmla="*/ 4824589 w 4992864"/>
              <a:gd name="connsiteY27" fmla="*/ 1235075 h 6858000"/>
              <a:gd name="connsiteX28" fmla="*/ 4815064 w 4992864"/>
              <a:gd name="connsiteY28" fmla="*/ 1295400 h 6858000"/>
              <a:gd name="connsiteX29" fmla="*/ 4813476 w 4992864"/>
              <a:gd name="connsiteY29" fmla="*/ 1363662 h 6858000"/>
              <a:gd name="connsiteX30" fmla="*/ 4815064 w 4992864"/>
              <a:gd name="connsiteY30" fmla="*/ 1431925 h 6858000"/>
              <a:gd name="connsiteX31" fmla="*/ 4824589 w 4992864"/>
              <a:gd name="connsiteY31" fmla="*/ 1492250 h 6858000"/>
              <a:gd name="connsiteX32" fmla="*/ 4834114 w 4992864"/>
              <a:gd name="connsiteY32" fmla="*/ 1544637 h 6858000"/>
              <a:gd name="connsiteX33" fmla="*/ 4848401 w 4992864"/>
              <a:gd name="connsiteY33" fmla="*/ 1589087 h 6858000"/>
              <a:gd name="connsiteX34" fmla="*/ 4865864 w 4992864"/>
              <a:gd name="connsiteY34" fmla="*/ 1631950 h 6858000"/>
              <a:gd name="connsiteX35" fmla="*/ 4883326 w 4992864"/>
              <a:gd name="connsiteY35" fmla="*/ 1671637 h 6858000"/>
              <a:gd name="connsiteX36" fmla="*/ 4902376 w 4992864"/>
              <a:gd name="connsiteY36" fmla="*/ 1708150 h 6858000"/>
              <a:gd name="connsiteX37" fmla="*/ 4921426 w 4992864"/>
              <a:gd name="connsiteY37" fmla="*/ 1743075 h 6858000"/>
              <a:gd name="connsiteX38" fmla="*/ 4940476 w 4992864"/>
              <a:gd name="connsiteY38" fmla="*/ 1782762 h 6858000"/>
              <a:gd name="connsiteX39" fmla="*/ 4956351 w 4992864"/>
              <a:gd name="connsiteY39" fmla="*/ 1824037 h 6858000"/>
              <a:gd name="connsiteX40" fmla="*/ 4970639 w 4992864"/>
              <a:gd name="connsiteY40" fmla="*/ 1870075 h 6858000"/>
              <a:gd name="connsiteX41" fmla="*/ 4981751 w 4992864"/>
              <a:gd name="connsiteY41" fmla="*/ 1922462 h 6858000"/>
              <a:gd name="connsiteX42" fmla="*/ 4989689 w 4992864"/>
              <a:gd name="connsiteY42" fmla="*/ 1982787 h 6858000"/>
              <a:gd name="connsiteX43" fmla="*/ 4992864 w 4992864"/>
              <a:gd name="connsiteY43" fmla="*/ 2051050 h 6858000"/>
              <a:gd name="connsiteX44" fmla="*/ 4989689 w 4992864"/>
              <a:gd name="connsiteY44" fmla="*/ 2119312 h 6858000"/>
              <a:gd name="connsiteX45" fmla="*/ 4981751 w 4992864"/>
              <a:gd name="connsiteY45" fmla="*/ 2179637 h 6858000"/>
              <a:gd name="connsiteX46" fmla="*/ 4970639 w 4992864"/>
              <a:gd name="connsiteY46" fmla="*/ 2232025 h 6858000"/>
              <a:gd name="connsiteX47" fmla="*/ 4956351 w 4992864"/>
              <a:gd name="connsiteY47" fmla="*/ 2278062 h 6858000"/>
              <a:gd name="connsiteX48" fmla="*/ 4940476 w 4992864"/>
              <a:gd name="connsiteY48" fmla="*/ 2319337 h 6858000"/>
              <a:gd name="connsiteX49" fmla="*/ 4921426 w 4992864"/>
              <a:gd name="connsiteY49" fmla="*/ 2359025 h 6858000"/>
              <a:gd name="connsiteX50" fmla="*/ 4902376 w 4992864"/>
              <a:gd name="connsiteY50" fmla="*/ 2395537 h 6858000"/>
              <a:gd name="connsiteX51" fmla="*/ 4883326 w 4992864"/>
              <a:gd name="connsiteY51" fmla="*/ 2433637 h 6858000"/>
              <a:gd name="connsiteX52" fmla="*/ 4865864 w 4992864"/>
              <a:gd name="connsiteY52" fmla="*/ 2471737 h 6858000"/>
              <a:gd name="connsiteX53" fmla="*/ 4848401 w 4992864"/>
              <a:gd name="connsiteY53" fmla="*/ 2513012 h 6858000"/>
              <a:gd name="connsiteX54" fmla="*/ 4834114 w 4992864"/>
              <a:gd name="connsiteY54" fmla="*/ 2560637 h 6858000"/>
              <a:gd name="connsiteX55" fmla="*/ 4824589 w 4992864"/>
              <a:gd name="connsiteY55" fmla="*/ 2613025 h 6858000"/>
              <a:gd name="connsiteX56" fmla="*/ 4815064 w 4992864"/>
              <a:gd name="connsiteY56" fmla="*/ 2671762 h 6858000"/>
              <a:gd name="connsiteX57" fmla="*/ 4813476 w 4992864"/>
              <a:gd name="connsiteY57" fmla="*/ 2741612 h 6858000"/>
              <a:gd name="connsiteX58" fmla="*/ 4815064 w 4992864"/>
              <a:gd name="connsiteY58" fmla="*/ 2809875 h 6858000"/>
              <a:gd name="connsiteX59" fmla="*/ 4824589 w 4992864"/>
              <a:gd name="connsiteY59" fmla="*/ 2868612 h 6858000"/>
              <a:gd name="connsiteX60" fmla="*/ 4834114 w 4992864"/>
              <a:gd name="connsiteY60" fmla="*/ 2922587 h 6858000"/>
              <a:gd name="connsiteX61" fmla="*/ 4848401 w 4992864"/>
              <a:gd name="connsiteY61" fmla="*/ 2967037 h 6858000"/>
              <a:gd name="connsiteX62" fmla="*/ 4865864 w 4992864"/>
              <a:gd name="connsiteY62" fmla="*/ 3009900 h 6858000"/>
              <a:gd name="connsiteX63" fmla="*/ 4883326 w 4992864"/>
              <a:gd name="connsiteY63" fmla="*/ 3046412 h 6858000"/>
              <a:gd name="connsiteX64" fmla="*/ 4902376 w 4992864"/>
              <a:gd name="connsiteY64" fmla="*/ 3084512 h 6858000"/>
              <a:gd name="connsiteX65" fmla="*/ 4921426 w 4992864"/>
              <a:gd name="connsiteY65" fmla="*/ 3121025 h 6858000"/>
              <a:gd name="connsiteX66" fmla="*/ 4940476 w 4992864"/>
              <a:gd name="connsiteY66" fmla="*/ 3160712 h 6858000"/>
              <a:gd name="connsiteX67" fmla="*/ 4956351 w 4992864"/>
              <a:gd name="connsiteY67" fmla="*/ 3201987 h 6858000"/>
              <a:gd name="connsiteX68" fmla="*/ 4970639 w 4992864"/>
              <a:gd name="connsiteY68" fmla="*/ 3248025 h 6858000"/>
              <a:gd name="connsiteX69" fmla="*/ 4981751 w 4992864"/>
              <a:gd name="connsiteY69" fmla="*/ 3300412 h 6858000"/>
              <a:gd name="connsiteX70" fmla="*/ 4989689 w 4992864"/>
              <a:gd name="connsiteY70" fmla="*/ 3360737 h 6858000"/>
              <a:gd name="connsiteX71" fmla="*/ 4992864 w 4992864"/>
              <a:gd name="connsiteY71" fmla="*/ 3427412 h 6858000"/>
              <a:gd name="connsiteX72" fmla="*/ 4989689 w 4992864"/>
              <a:gd name="connsiteY72" fmla="*/ 3497262 h 6858000"/>
              <a:gd name="connsiteX73" fmla="*/ 4981751 w 4992864"/>
              <a:gd name="connsiteY73" fmla="*/ 3557587 h 6858000"/>
              <a:gd name="connsiteX74" fmla="*/ 4970639 w 4992864"/>
              <a:gd name="connsiteY74" fmla="*/ 3609975 h 6858000"/>
              <a:gd name="connsiteX75" fmla="*/ 4956351 w 4992864"/>
              <a:gd name="connsiteY75" fmla="*/ 3656012 h 6858000"/>
              <a:gd name="connsiteX76" fmla="*/ 4940476 w 4992864"/>
              <a:gd name="connsiteY76" fmla="*/ 3697287 h 6858000"/>
              <a:gd name="connsiteX77" fmla="*/ 4921426 w 4992864"/>
              <a:gd name="connsiteY77" fmla="*/ 3736975 h 6858000"/>
              <a:gd name="connsiteX78" fmla="*/ 4883326 w 4992864"/>
              <a:gd name="connsiteY78" fmla="*/ 3811587 h 6858000"/>
              <a:gd name="connsiteX79" fmla="*/ 4865864 w 4992864"/>
              <a:gd name="connsiteY79" fmla="*/ 3848100 h 6858000"/>
              <a:gd name="connsiteX80" fmla="*/ 4848401 w 4992864"/>
              <a:gd name="connsiteY80" fmla="*/ 3890962 h 6858000"/>
              <a:gd name="connsiteX81" fmla="*/ 4834114 w 4992864"/>
              <a:gd name="connsiteY81" fmla="*/ 3935412 h 6858000"/>
              <a:gd name="connsiteX82" fmla="*/ 4824589 w 4992864"/>
              <a:gd name="connsiteY82" fmla="*/ 3987800 h 6858000"/>
              <a:gd name="connsiteX83" fmla="*/ 4815064 w 4992864"/>
              <a:gd name="connsiteY83" fmla="*/ 4048125 h 6858000"/>
              <a:gd name="connsiteX84" fmla="*/ 4813476 w 4992864"/>
              <a:gd name="connsiteY84" fmla="*/ 4116387 h 6858000"/>
              <a:gd name="connsiteX85" fmla="*/ 4815064 w 4992864"/>
              <a:gd name="connsiteY85" fmla="*/ 4186237 h 6858000"/>
              <a:gd name="connsiteX86" fmla="*/ 4824589 w 4992864"/>
              <a:gd name="connsiteY86" fmla="*/ 4244975 h 6858000"/>
              <a:gd name="connsiteX87" fmla="*/ 4834114 w 4992864"/>
              <a:gd name="connsiteY87" fmla="*/ 4297362 h 6858000"/>
              <a:gd name="connsiteX88" fmla="*/ 4848401 w 4992864"/>
              <a:gd name="connsiteY88" fmla="*/ 4343400 h 6858000"/>
              <a:gd name="connsiteX89" fmla="*/ 4865864 w 4992864"/>
              <a:gd name="connsiteY89" fmla="*/ 4386262 h 6858000"/>
              <a:gd name="connsiteX90" fmla="*/ 4883326 w 4992864"/>
              <a:gd name="connsiteY90" fmla="*/ 4424362 h 6858000"/>
              <a:gd name="connsiteX91" fmla="*/ 4921426 w 4992864"/>
              <a:gd name="connsiteY91" fmla="*/ 4498975 h 6858000"/>
              <a:gd name="connsiteX92" fmla="*/ 4940476 w 4992864"/>
              <a:gd name="connsiteY92" fmla="*/ 4537075 h 6858000"/>
              <a:gd name="connsiteX93" fmla="*/ 4956351 w 4992864"/>
              <a:gd name="connsiteY93" fmla="*/ 4579937 h 6858000"/>
              <a:gd name="connsiteX94" fmla="*/ 4970639 w 4992864"/>
              <a:gd name="connsiteY94" fmla="*/ 4625975 h 6858000"/>
              <a:gd name="connsiteX95" fmla="*/ 4981751 w 4992864"/>
              <a:gd name="connsiteY95" fmla="*/ 4678362 h 6858000"/>
              <a:gd name="connsiteX96" fmla="*/ 4989689 w 4992864"/>
              <a:gd name="connsiteY96" fmla="*/ 4738687 h 6858000"/>
              <a:gd name="connsiteX97" fmla="*/ 4992864 w 4992864"/>
              <a:gd name="connsiteY97" fmla="*/ 4806950 h 6858000"/>
              <a:gd name="connsiteX98" fmla="*/ 4989689 w 4992864"/>
              <a:gd name="connsiteY98" fmla="*/ 4875212 h 6858000"/>
              <a:gd name="connsiteX99" fmla="*/ 4981751 w 4992864"/>
              <a:gd name="connsiteY99" fmla="*/ 4935537 h 6858000"/>
              <a:gd name="connsiteX100" fmla="*/ 4970639 w 4992864"/>
              <a:gd name="connsiteY100" fmla="*/ 4987925 h 6858000"/>
              <a:gd name="connsiteX101" fmla="*/ 4956351 w 4992864"/>
              <a:gd name="connsiteY101" fmla="*/ 5033962 h 6858000"/>
              <a:gd name="connsiteX102" fmla="*/ 4940476 w 4992864"/>
              <a:gd name="connsiteY102" fmla="*/ 5075237 h 6858000"/>
              <a:gd name="connsiteX103" fmla="*/ 4921426 w 4992864"/>
              <a:gd name="connsiteY103" fmla="*/ 5114925 h 6858000"/>
              <a:gd name="connsiteX104" fmla="*/ 4902376 w 4992864"/>
              <a:gd name="connsiteY104" fmla="*/ 5149850 h 6858000"/>
              <a:gd name="connsiteX105" fmla="*/ 4883326 w 4992864"/>
              <a:gd name="connsiteY105" fmla="*/ 5186362 h 6858000"/>
              <a:gd name="connsiteX106" fmla="*/ 4865864 w 4992864"/>
              <a:gd name="connsiteY106" fmla="*/ 5226050 h 6858000"/>
              <a:gd name="connsiteX107" fmla="*/ 4848401 w 4992864"/>
              <a:gd name="connsiteY107" fmla="*/ 5268912 h 6858000"/>
              <a:gd name="connsiteX108" fmla="*/ 4834114 w 4992864"/>
              <a:gd name="connsiteY108" fmla="*/ 5313362 h 6858000"/>
              <a:gd name="connsiteX109" fmla="*/ 4824589 w 4992864"/>
              <a:gd name="connsiteY109" fmla="*/ 5365750 h 6858000"/>
              <a:gd name="connsiteX110" fmla="*/ 4815064 w 4992864"/>
              <a:gd name="connsiteY110" fmla="*/ 5426075 h 6858000"/>
              <a:gd name="connsiteX111" fmla="*/ 4813476 w 4992864"/>
              <a:gd name="connsiteY111" fmla="*/ 5494337 h 6858000"/>
              <a:gd name="connsiteX112" fmla="*/ 4815064 w 4992864"/>
              <a:gd name="connsiteY112" fmla="*/ 5562600 h 6858000"/>
              <a:gd name="connsiteX113" fmla="*/ 4824589 w 4992864"/>
              <a:gd name="connsiteY113" fmla="*/ 5622925 h 6858000"/>
              <a:gd name="connsiteX114" fmla="*/ 4834114 w 4992864"/>
              <a:gd name="connsiteY114" fmla="*/ 5675312 h 6858000"/>
              <a:gd name="connsiteX115" fmla="*/ 4848401 w 4992864"/>
              <a:gd name="connsiteY115" fmla="*/ 5721350 h 6858000"/>
              <a:gd name="connsiteX116" fmla="*/ 4865864 w 4992864"/>
              <a:gd name="connsiteY116" fmla="*/ 5762625 h 6858000"/>
              <a:gd name="connsiteX117" fmla="*/ 4883326 w 4992864"/>
              <a:gd name="connsiteY117" fmla="*/ 5802312 h 6858000"/>
              <a:gd name="connsiteX118" fmla="*/ 4902376 w 4992864"/>
              <a:gd name="connsiteY118" fmla="*/ 5840412 h 6858000"/>
              <a:gd name="connsiteX119" fmla="*/ 4921426 w 4992864"/>
              <a:gd name="connsiteY119" fmla="*/ 5876925 h 6858000"/>
              <a:gd name="connsiteX120" fmla="*/ 4940476 w 4992864"/>
              <a:gd name="connsiteY120" fmla="*/ 5915025 h 6858000"/>
              <a:gd name="connsiteX121" fmla="*/ 4956351 w 4992864"/>
              <a:gd name="connsiteY121" fmla="*/ 5956300 h 6858000"/>
              <a:gd name="connsiteX122" fmla="*/ 4970639 w 4992864"/>
              <a:gd name="connsiteY122" fmla="*/ 6003925 h 6858000"/>
              <a:gd name="connsiteX123" fmla="*/ 4981751 w 4992864"/>
              <a:gd name="connsiteY123" fmla="*/ 6056312 h 6858000"/>
              <a:gd name="connsiteX124" fmla="*/ 4989689 w 4992864"/>
              <a:gd name="connsiteY124" fmla="*/ 6113462 h 6858000"/>
              <a:gd name="connsiteX125" fmla="*/ 4992864 w 4992864"/>
              <a:gd name="connsiteY125" fmla="*/ 6183312 h 6858000"/>
              <a:gd name="connsiteX126" fmla="*/ 4989689 w 4992864"/>
              <a:gd name="connsiteY126" fmla="*/ 6251575 h 6858000"/>
              <a:gd name="connsiteX127" fmla="*/ 4981751 w 4992864"/>
              <a:gd name="connsiteY127" fmla="*/ 6311900 h 6858000"/>
              <a:gd name="connsiteX128" fmla="*/ 4970639 w 4992864"/>
              <a:gd name="connsiteY128" fmla="*/ 6361112 h 6858000"/>
              <a:gd name="connsiteX129" fmla="*/ 4956351 w 4992864"/>
              <a:gd name="connsiteY129" fmla="*/ 6407150 h 6858000"/>
              <a:gd name="connsiteX130" fmla="*/ 4940476 w 4992864"/>
              <a:gd name="connsiteY130" fmla="*/ 6448425 h 6858000"/>
              <a:gd name="connsiteX131" fmla="*/ 4923014 w 4992864"/>
              <a:gd name="connsiteY131" fmla="*/ 6488112 h 6858000"/>
              <a:gd name="connsiteX132" fmla="*/ 4905551 w 4992864"/>
              <a:gd name="connsiteY132" fmla="*/ 6523037 h 6858000"/>
              <a:gd name="connsiteX133" fmla="*/ 4886501 w 4992864"/>
              <a:gd name="connsiteY133" fmla="*/ 6561137 h 6858000"/>
              <a:gd name="connsiteX134" fmla="*/ 4867451 w 4992864"/>
              <a:gd name="connsiteY134" fmla="*/ 6597650 h 6858000"/>
              <a:gd name="connsiteX135" fmla="*/ 4851576 w 4992864"/>
              <a:gd name="connsiteY135" fmla="*/ 6640512 h 6858000"/>
              <a:gd name="connsiteX136" fmla="*/ 4835701 w 4992864"/>
              <a:gd name="connsiteY136" fmla="*/ 6683375 h 6858000"/>
              <a:gd name="connsiteX137" fmla="*/ 4826176 w 4992864"/>
              <a:gd name="connsiteY137" fmla="*/ 6735762 h 6858000"/>
              <a:gd name="connsiteX138" fmla="*/ 4818239 w 4992864"/>
              <a:gd name="connsiteY138" fmla="*/ 6791325 h 6858000"/>
              <a:gd name="connsiteX139" fmla="*/ 4813476 w 4992864"/>
              <a:gd name="connsiteY139" fmla="*/ 6858000 h 6858000"/>
              <a:gd name="connsiteX140" fmla="*/ 0 w 499286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992864" h="6858000">
                <a:moveTo>
                  <a:pt x="0" y="0"/>
                </a:moveTo>
                <a:lnTo>
                  <a:pt x="4813476" y="0"/>
                </a:lnTo>
                <a:lnTo>
                  <a:pt x="4818239" y="66675"/>
                </a:lnTo>
                <a:lnTo>
                  <a:pt x="4826176" y="122237"/>
                </a:lnTo>
                <a:lnTo>
                  <a:pt x="4835701" y="174625"/>
                </a:lnTo>
                <a:lnTo>
                  <a:pt x="4851576" y="217487"/>
                </a:lnTo>
                <a:lnTo>
                  <a:pt x="4867451" y="260350"/>
                </a:lnTo>
                <a:lnTo>
                  <a:pt x="4886501" y="296862"/>
                </a:lnTo>
                <a:lnTo>
                  <a:pt x="4905551" y="334962"/>
                </a:lnTo>
                <a:lnTo>
                  <a:pt x="4923014" y="369887"/>
                </a:lnTo>
                <a:lnTo>
                  <a:pt x="4940476" y="409575"/>
                </a:lnTo>
                <a:lnTo>
                  <a:pt x="4956351" y="450850"/>
                </a:lnTo>
                <a:lnTo>
                  <a:pt x="4970639" y="496887"/>
                </a:lnTo>
                <a:lnTo>
                  <a:pt x="4981751" y="546100"/>
                </a:lnTo>
                <a:lnTo>
                  <a:pt x="4989689" y="606425"/>
                </a:lnTo>
                <a:lnTo>
                  <a:pt x="4992864" y="673100"/>
                </a:lnTo>
                <a:lnTo>
                  <a:pt x="4989689" y="744537"/>
                </a:lnTo>
                <a:lnTo>
                  <a:pt x="4981751" y="801687"/>
                </a:lnTo>
                <a:lnTo>
                  <a:pt x="4970639" y="854075"/>
                </a:lnTo>
                <a:lnTo>
                  <a:pt x="4956351" y="901700"/>
                </a:lnTo>
                <a:lnTo>
                  <a:pt x="4940476" y="942975"/>
                </a:lnTo>
                <a:lnTo>
                  <a:pt x="4921426" y="981075"/>
                </a:lnTo>
                <a:lnTo>
                  <a:pt x="4902376" y="1017587"/>
                </a:lnTo>
                <a:lnTo>
                  <a:pt x="4883326" y="1055687"/>
                </a:lnTo>
                <a:lnTo>
                  <a:pt x="4865864" y="1095375"/>
                </a:lnTo>
                <a:lnTo>
                  <a:pt x="4848401" y="1136650"/>
                </a:lnTo>
                <a:lnTo>
                  <a:pt x="4834114" y="1182687"/>
                </a:lnTo>
                <a:lnTo>
                  <a:pt x="4824589" y="1235075"/>
                </a:lnTo>
                <a:lnTo>
                  <a:pt x="4815064" y="1295400"/>
                </a:lnTo>
                <a:lnTo>
                  <a:pt x="4813476" y="1363662"/>
                </a:lnTo>
                <a:lnTo>
                  <a:pt x="4815064" y="1431925"/>
                </a:lnTo>
                <a:lnTo>
                  <a:pt x="4824589" y="1492250"/>
                </a:lnTo>
                <a:lnTo>
                  <a:pt x="4834114" y="1544637"/>
                </a:lnTo>
                <a:lnTo>
                  <a:pt x="4848401" y="1589087"/>
                </a:lnTo>
                <a:lnTo>
                  <a:pt x="4865864" y="1631950"/>
                </a:lnTo>
                <a:lnTo>
                  <a:pt x="4883326" y="1671637"/>
                </a:lnTo>
                <a:lnTo>
                  <a:pt x="4902376" y="1708150"/>
                </a:lnTo>
                <a:lnTo>
                  <a:pt x="4921426" y="1743075"/>
                </a:lnTo>
                <a:lnTo>
                  <a:pt x="4940476" y="1782762"/>
                </a:lnTo>
                <a:lnTo>
                  <a:pt x="4956351" y="1824037"/>
                </a:lnTo>
                <a:lnTo>
                  <a:pt x="4970639" y="1870075"/>
                </a:lnTo>
                <a:lnTo>
                  <a:pt x="4981751" y="1922462"/>
                </a:lnTo>
                <a:lnTo>
                  <a:pt x="4989689" y="1982787"/>
                </a:lnTo>
                <a:lnTo>
                  <a:pt x="4992864" y="2051050"/>
                </a:lnTo>
                <a:lnTo>
                  <a:pt x="4989689" y="2119312"/>
                </a:lnTo>
                <a:lnTo>
                  <a:pt x="4981751" y="2179637"/>
                </a:lnTo>
                <a:lnTo>
                  <a:pt x="4970639" y="2232025"/>
                </a:lnTo>
                <a:lnTo>
                  <a:pt x="4956351" y="2278062"/>
                </a:lnTo>
                <a:lnTo>
                  <a:pt x="4940476" y="2319337"/>
                </a:lnTo>
                <a:lnTo>
                  <a:pt x="4921426" y="2359025"/>
                </a:lnTo>
                <a:lnTo>
                  <a:pt x="4902376" y="2395537"/>
                </a:lnTo>
                <a:lnTo>
                  <a:pt x="4883326" y="2433637"/>
                </a:lnTo>
                <a:lnTo>
                  <a:pt x="4865864" y="2471737"/>
                </a:lnTo>
                <a:lnTo>
                  <a:pt x="4848401" y="2513012"/>
                </a:lnTo>
                <a:lnTo>
                  <a:pt x="4834114" y="2560637"/>
                </a:lnTo>
                <a:lnTo>
                  <a:pt x="4824589" y="2613025"/>
                </a:lnTo>
                <a:lnTo>
                  <a:pt x="4815064" y="2671762"/>
                </a:lnTo>
                <a:lnTo>
                  <a:pt x="4813476" y="2741612"/>
                </a:lnTo>
                <a:lnTo>
                  <a:pt x="4815064" y="2809875"/>
                </a:lnTo>
                <a:lnTo>
                  <a:pt x="4824589" y="2868612"/>
                </a:lnTo>
                <a:lnTo>
                  <a:pt x="4834114" y="2922587"/>
                </a:lnTo>
                <a:lnTo>
                  <a:pt x="4848401" y="2967037"/>
                </a:lnTo>
                <a:lnTo>
                  <a:pt x="4865864" y="3009900"/>
                </a:lnTo>
                <a:lnTo>
                  <a:pt x="4883326" y="3046412"/>
                </a:lnTo>
                <a:lnTo>
                  <a:pt x="4902376" y="3084512"/>
                </a:lnTo>
                <a:lnTo>
                  <a:pt x="4921426" y="3121025"/>
                </a:lnTo>
                <a:lnTo>
                  <a:pt x="4940476" y="3160712"/>
                </a:lnTo>
                <a:lnTo>
                  <a:pt x="4956351" y="3201987"/>
                </a:lnTo>
                <a:lnTo>
                  <a:pt x="4970639" y="3248025"/>
                </a:lnTo>
                <a:lnTo>
                  <a:pt x="4981751" y="3300412"/>
                </a:lnTo>
                <a:lnTo>
                  <a:pt x="4989689" y="3360737"/>
                </a:lnTo>
                <a:lnTo>
                  <a:pt x="4992864" y="3427412"/>
                </a:lnTo>
                <a:lnTo>
                  <a:pt x="4989689" y="3497262"/>
                </a:lnTo>
                <a:lnTo>
                  <a:pt x="4981751" y="3557587"/>
                </a:lnTo>
                <a:lnTo>
                  <a:pt x="4970639" y="3609975"/>
                </a:lnTo>
                <a:lnTo>
                  <a:pt x="4956351" y="3656012"/>
                </a:lnTo>
                <a:lnTo>
                  <a:pt x="4940476" y="3697287"/>
                </a:lnTo>
                <a:lnTo>
                  <a:pt x="4921426" y="3736975"/>
                </a:lnTo>
                <a:lnTo>
                  <a:pt x="4883326" y="3811587"/>
                </a:lnTo>
                <a:lnTo>
                  <a:pt x="4865864" y="3848100"/>
                </a:lnTo>
                <a:lnTo>
                  <a:pt x="4848401" y="3890962"/>
                </a:lnTo>
                <a:lnTo>
                  <a:pt x="4834114" y="3935412"/>
                </a:lnTo>
                <a:lnTo>
                  <a:pt x="4824589" y="3987800"/>
                </a:lnTo>
                <a:lnTo>
                  <a:pt x="4815064" y="4048125"/>
                </a:lnTo>
                <a:lnTo>
                  <a:pt x="4813476" y="4116387"/>
                </a:lnTo>
                <a:lnTo>
                  <a:pt x="4815064" y="4186237"/>
                </a:lnTo>
                <a:lnTo>
                  <a:pt x="4824589" y="4244975"/>
                </a:lnTo>
                <a:lnTo>
                  <a:pt x="4834114" y="4297362"/>
                </a:lnTo>
                <a:lnTo>
                  <a:pt x="4848401" y="4343400"/>
                </a:lnTo>
                <a:lnTo>
                  <a:pt x="4865864" y="4386262"/>
                </a:lnTo>
                <a:lnTo>
                  <a:pt x="4883326" y="4424362"/>
                </a:lnTo>
                <a:lnTo>
                  <a:pt x="4921426" y="4498975"/>
                </a:lnTo>
                <a:lnTo>
                  <a:pt x="4940476" y="4537075"/>
                </a:lnTo>
                <a:lnTo>
                  <a:pt x="4956351" y="4579937"/>
                </a:lnTo>
                <a:lnTo>
                  <a:pt x="4970639" y="4625975"/>
                </a:lnTo>
                <a:lnTo>
                  <a:pt x="4981751" y="4678362"/>
                </a:lnTo>
                <a:lnTo>
                  <a:pt x="4989689" y="4738687"/>
                </a:lnTo>
                <a:lnTo>
                  <a:pt x="4992864" y="4806950"/>
                </a:lnTo>
                <a:lnTo>
                  <a:pt x="4989689" y="4875212"/>
                </a:lnTo>
                <a:lnTo>
                  <a:pt x="4981751" y="4935537"/>
                </a:lnTo>
                <a:lnTo>
                  <a:pt x="4970639" y="4987925"/>
                </a:lnTo>
                <a:lnTo>
                  <a:pt x="4956351" y="5033962"/>
                </a:lnTo>
                <a:lnTo>
                  <a:pt x="4940476" y="5075237"/>
                </a:lnTo>
                <a:lnTo>
                  <a:pt x="4921426" y="5114925"/>
                </a:lnTo>
                <a:lnTo>
                  <a:pt x="4902376" y="5149850"/>
                </a:lnTo>
                <a:lnTo>
                  <a:pt x="4883326" y="5186362"/>
                </a:lnTo>
                <a:lnTo>
                  <a:pt x="4865864" y="5226050"/>
                </a:lnTo>
                <a:lnTo>
                  <a:pt x="4848401" y="5268912"/>
                </a:lnTo>
                <a:lnTo>
                  <a:pt x="4834114" y="5313362"/>
                </a:lnTo>
                <a:lnTo>
                  <a:pt x="4824589" y="5365750"/>
                </a:lnTo>
                <a:lnTo>
                  <a:pt x="4815064" y="5426075"/>
                </a:lnTo>
                <a:lnTo>
                  <a:pt x="4813476" y="5494337"/>
                </a:lnTo>
                <a:lnTo>
                  <a:pt x="4815064" y="5562600"/>
                </a:lnTo>
                <a:lnTo>
                  <a:pt x="4824589" y="5622925"/>
                </a:lnTo>
                <a:lnTo>
                  <a:pt x="4834114" y="5675312"/>
                </a:lnTo>
                <a:lnTo>
                  <a:pt x="4848401" y="5721350"/>
                </a:lnTo>
                <a:lnTo>
                  <a:pt x="4865864" y="5762625"/>
                </a:lnTo>
                <a:lnTo>
                  <a:pt x="4883326" y="5802312"/>
                </a:lnTo>
                <a:lnTo>
                  <a:pt x="4902376" y="5840412"/>
                </a:lnTo>
                <a:lnTo>
                  <a:pt x="4921426" y="5876925"/>
                </a:lnTo>
                <a:lnTo>
                  <a:pt x="4940476" y="5915025"/>
                </a:lnTo>
                <a:lnTo>
                  <a:pt x="4956351" y="5956300"/>
                </a:lnTo>
                <a:lnTo>
                  <a:pt x="4970639" y="6003925"/>
                </a:lnTo>
                <a:lnTo>
                  <a:pt x="4981751" y="6056312"/>
                </a:lnTo>
                <a:lnTo>
                  <a:pt x="4989689" y="6113462"/>
                </a:lnTo>
                <a:lnTo>
                  <a:pt x="4992864" y="6183312"/>
                </a:lnTo>
                <a:lnTo>
                  <a:pt x="4989689" y="6251575"/>
                </a:lnTo>
                <a:lnTo>
                  <a:pt x="4981751" y="6311900"/>
                </a:lnTo>
                <a:lnTo>
                  <a:pt x="4970639" y="6361112"/>
                </a:lnTo>
                <a:lnTo>
                  <a:pt x="4956351" y="6407150"/>
                </a:lnTo>
                <a:lnTo>
                  <a:pt x="4940476" y="6448425"/>
                </a:lnTo>
                <a:lnTo>
                  <a:pt x="4923014" y="6488112"/>
                </a:lnTo>
                <a:lnTo>
                  <a:pt x="4905551" y="6523037"/>
                </a:lnTo>
                <a:lnTo>
                  <a:pt x="4886501" y="6561137"/>
                </a:lnTo>
                <a:lnTo>
                  <a:pt x="4867451" y="6597650"/>
                </a:lnTo>
                <a:lnTo>
                  <a:pt x="4851576" y="6640512"/>
                </a:lnTo>
                <a:lnTo>
                  <a:pt x="4835701" y="6683375"/>
                </a:lnTo>
                <a:lnTo>
                  <a:pt x="4826176" y="6735762"/>
                </a:lnTo>
                <a:lnTo>
                  <a:pt x="4818239" y="6791325"/>
                </a:lnTo>
                <a:lnTo>
                  <a:pt x="48134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7" name="Graphic 6" descr="Tanabata Tree">
            <a:extLst>
              <a:ext uri="{FF2B5EF4-FFF2-40B4-BE49-F238E27FC236}">
                <a16:creationId xmlns:a16="http://schemas.microsoft.com/office/drawing/2014/main" id="{4BCD8D0D-7296-7923-C5FF-567955A4EB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2944" y="1433164"/>
            <a:ext cx="3995589" cy="399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78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6">
            <a:extLst>
              <a:ext uri="{FF2B5EF4-FFF2-40B4-BE49-F238E27FC236}">
                <a16:creationId xmlns:a16="http://schemas.microsoft.com/office/drawing/2014/main" id="{D09F5552-39CF-49BE-9BA3-F2C2E97DD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CCDD5D4-DC0E-4B2C-8B6B-FCAA00ECE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1B0A7D14-7B67-4022-A8BE-1CCD4A0F1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5DFE3B9-57B6-492E-97B6-7619415D2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Примерни стратегии</a:t>
            </a:r>
          </a:p>
        </p:txBody>
      </p:sp>
      <p:sp>
        <p:nvSpPr>
          <p:cNvPr id="45" name="Freeform 6">
            <a:extLst>
              <a:ext uri="{FF2B5EF4-FFF2-40B4-BE49-F238E27FC236}">
                <a16:creationId xmlns:a16="http://schemas.microsoft.com/office/drawing/2014/main" id="{AB09A9E8-BF27-4613-A775-071F08208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AFE299-6F79-44AF-9A77-2DC2DC1F8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6" name="Текстово поле 3">
            <a:extLst>
              <a:ext uri="{FF2B5EF4-FFF2-40B4-BE49-F238E27FC236}">
                <a16:creationId xmlns:a16="http://schemas.microsoft.com/office/drawing/2014/main" id="{CC40FE3D-3D95-D8BB-2514-C5ACDB93CD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1909504"/>
              </p:ext>
            </p:extLst>
          </p:nvPr>
        </p:nvGraphicFramePr>
        <p:xfrm>
          <a:off x="885825" y="1638300"/>
          <a:ext cx="10544176" cy="475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588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4584023-11AF-4DFB-BBEF-FC8936D13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727" y="382385"/>
            <a:ext cx="6335338" cy="1492132"/>
          </a:xfrm>
        </p:spPr>
        <p:txBody>
          <a:bodyPr>
            <a:normAutofit/>
          </a:bodyPr>
          <a:lstStyle/>
          <a:p>
            <a:r>
              <a:rPr lang="bg-BG" sz="4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ВЪПРОСИ ЗА РЕФЛЕКСИЯ </a:t>
            </a:r>
            <a:br>
              <a:rPr lang="bg-BG" sz="4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bg-BG" sz="4000"/>
          </a:p>
        </p:txBody>
      </p:sp>
      <p:pic>
        <p:nvPicPr>
          <p:cNvPr id="5" name="Контейнер за съдържание 4" descr="Child photographing toys">
            <a:extLst>
              <a:ext uri="{FF2B5EF4-FFF2-40B4-BE49-F238E27FC236}">
                <a16:creationId xmlns:a16="http://schemas.microsoft.com/office/drawing/2014/main" id="{04C5A1A7-7E5B-47A9-802A-4D9A48F59F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9" r="27095" b="-1"/>
          <a:stretch/>
        </p:blipFill>
        <p:spPr>
          <a:xfrm>
            <a:off x="688434" y="-9525"/>
            <a:ext cx="4129822" cy="6867525"/>
          </a:xfrm>
          <a:prstGeom prst="rect">
            <a:avLst/>
          </a:prstGeom>
        </p:spPr>
      </p:pic>
      <p:sp>
        <p:nvSpPr>
          <p:cNvPr id="26" name="Freeform 6">
            <a:extLst>
              <a:ext uri="{FF2B5EF4-FFF2-40B4-BE49-F238E27FC236}">
                <a16:creationId xmlns:a16="http://schemas.microsoft.com/office/drawing/2014/main" id="{5402222E-F041-43A0-81BC-1B3F2EF76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211FD4-E927-273F-A4A9-C6381AC2D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5727" y="2286001"/>
            <a:ext cx="6335338" cy="359359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bg-BG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Какви очаквания имате към учениците и какви процедури сте създали в класната стая, за да изградите безопасна и стабилна среда за интелектуалното и емоционално развитие на учениците?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bg-BG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Какви думи и тон на гласа използвате, когато…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bg-BG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окуражавате учениците?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bg-BG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се опитвате да им</a:t>
            </a:r>
            <a:r>
              <a:rPr lang="en-US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помогнете да променят поведението си?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bg-BG" sz="1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коментирате работата на учениците?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endParaRPr lang="bg-BG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19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80D28A2-8EA4-4EF0-9056-3BDAA7290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5217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6">
            <a:extLst>
              <a:ext uri="{FF2B5EF4-FFF2-40B4-BE49-F238E27FC236}">
                <a16:creationId xmlns:a16="http://schemas.microsoft.com/office/drawing/2014/main" id="{C98F4480-8749-4E48-82BB-3A0F2F311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2" name="Rectangle 17">
            <a:extLst>
              <a:ext uri="{FF2B5EF4-FFF2-40B4-BE49-F238E27FC236}">
                <a16:creationId xmlns:a16="http://schemas.microsoft.com/office/drawing/2014/main" id="{5249F694-12BA-47C4-9FF3-570372F3B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CBA85B1C-8413-4C7D-98D0-7956747EA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6" name="Картина 5" descr="Картина, която съдържа дърво, открито, лице, ръка&#10;&#10;Описанието е генерирано автоматично">
            <a:extLst>
              <a:ext uri="{FF2B5EF4-FFF2-40B4-BE49-F238E27FC236}">
                <a16:creationId xmlns:a16="http://schemas.microsoft.com/office/drawing/2014/main" id="{986CCB84-981A-480F-8613-333C1F41FF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585" r="16833" b="-2"/>
          <a:stretch/>
        </p:blipFill>
        <p:spPr>
          <a:xfrm>
            <a:off x="7598400" y="2045635"/>
            <a:ext cx="4012074" cy="4007208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  <p:sp>
        <p:nvSpPr>
          <p:cNvPr id="34" name="Rectangle 21">
            <a:extLst>
              <a:ext uri="{FF2B5EF4-FFF2-40B4-BE49-F238E27FC236}">
                <a16:creationId xmlns:a16="http://schemas.microsoft.com/office/drawing/2014/main" id="{A649C214-D583-4DF7-88CA-1EE5EA0DD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Текстово поле 2">
            <a:extLst>
              <a:ext uri="{FF2B5EF4-FFF2-40B4-BE49-F238E27FC236}">
                <a16:creationId xmlns:a16="http://schemas.microsoft.com/office/drawing/2014/main" id="{1F7B87A7-1A72-9842-8D41-6351B4AA8B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77824"/>
              </p:ext>
            </p:extLst>
          </p:nvPr>
        </p:nvGraphicFramePr>
        <p:xfrm>
          <a:off x="1085849" y="828675"/>
          <a:ext cx="6791325" cy="5829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0436C7F0-713F-4FD4-9955-DD2F67175069}"/>
              </a:ext>
            </a:extLst>
          </p:cNvPr>
          <p:cNvSpPr txBox="1"/>
          <p:nvPr/>
        </p:nvSpPr>
        <p:spPr>
          <a:xfrm>
            <a:off x="9666950" y="6658175"/>
            <a:ext cx="2624414" cy="199825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bg-BG" sz="700">
                <a:solidFill>
                  <a:srgbClr val="FFFFFF"/>
                </a:solidFill>
                <a:hlinkClick r:id="rId3" tooltip="https://silvermountain.mikeramm.com/2008/10/03/true-friend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Тази снимка</a:t>
            </a:r>
            <a:r>
              <a:rPr lang="bg-BG" sz="700">
                <a:solidFill>
                  <a:srgbClr val="FFFFFF"/>
                </a:solidFill>
              </a:rPr>
              <a:t> от Неизвестен автор е лицензирана с </a:t>
            </a:r>
            <a:r>
              <a:rPr lang="bg-BG" sz="700">
                <a:solidFill>
                  <a:srgbClr val="FFFFFF"/>
                </a:solidFill>
                <a:hlinkClick r:id="rId9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bg-BG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68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D6CE9D5-28BB-4329-B5E2-B06131F27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9F7D40-5D59-4F59-A331-D8F7710AC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E2B1BC2F-AEBF-4990-A7F9-197AAF28B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548664" y="0"/>
            <a:ext cx="4643336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7CC8BE2-BBD4-4633-B00F-F9EB272C6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9328" y="457200"/>
            <a:ext cx="3090672" cy="11978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000" dirty="0">
                <a:solidFill>
                  <a:schemeClr val="accent1"/>
                </a:solidFill>
                <a:effectLst/>
              </a:rPr>
              <a:t>УВАЖАВАМ ВСИЧКИ ГЛЕДНИ ТОЧКИ </a:t>
            </a:r>
            <a:br>
              <a:rPr lang="en-US" sz="1900" dirty="0">
                <a:solidFill>
                  <a:schemeClr val="accent1"/>
                </a:solidFill>
                <a:effectLst/>
              </a:rPr>
            </a:br>
            <a:endParaRPr lang="en-US" sz="1900" dirty="0">
              <a:solidFill>
                <a:schemeClr val="accent1"/>
              </a:solidFill>
            </a:endParaRPr>
          </a:p>
        </p:txBody>
      </p:sp>
      <p:pic>
        <p:nvPicPr>
          <p:cNvPr id="6" name="Контейнер за съдържание 5" descr="Group of students working in library">
            <a:extLst>
              <a:ext uri="{FF2B5EF4-FFF2-40B4-BE49-F238E27FC236}">
                <a16:creationId xmlns:a16="http://schemas.microsoft.com/office/drawing/2014/main" id="{E65BBBDB-8D86-49DB-B16B-BBBA7FBABE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27" y="1278411"/>
            <a:ext cx="5978273" cy="3990497"/>
          </a:xfrm>
          <a:prstGeom prst="rect">
            <a:avLst/>
          </a:prstGeom>
        </p:spPr>
      </p:pic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BE5D9702-3478-452E-96E7-E139B2940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76937" y="1655064"/>
            <a:ext cx="3453063" cy="4224529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effectLst/>
              </a:rPr>
              <a:t>Учителят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създава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среда</a:t>
            </a:r>
            <a:r>
              <a:rPr lang="en-US" sz="2400" dirty="0">
                <a:solidFill>
                  <a:schemeClr val="bg1"/>
                </a:solidFill>
                <a:effectLst/>
              </a:rPr>
              <a:t> в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класната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стая</a:t>
            </a:r>
            <a:r>
              <a:rPr lang="en-US" sz="2400" dirty="0">
                <a:solidFill>
                  <a:schemeClr val="bg1"/>
                </a:solidFill>
                <a:effectLst/>
              </a:rPr>
              <a:t>, в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която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се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подхожда</a:t>
            </a:r>
            <a:r>
              <a:rPr lang="en-US" sz="2400" dirty="0">
                <a:solidFill>
                  <a:schemeClr val="bg1"/>
                </a:solidFill>
                <a:effectLst/>
              </a:rPr>
              <a:t> с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уважение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към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всяка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идея</a:t>
            </a:r>
            <a:r>
              <a:rPr lang="en-US" sz="2400" dirty="0">
                <a:solidFill>
                  <a:schemeClr val="bg1"/>
                </a:solidFill>
                <a:effectLst/>
              </a:rPr>
              <a:t>.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dirty="0">
                <a:solidFill>
                  <a:schemeClr val="bg1"/>
                </a:solidFill>
                <a:effectLst/>
              </a:rPr>
              <a:t> 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dirty="0" err="1">
                <a:solidFill>
                  <a:schemeClr val="bg1"/>
                </a:solidFill>
                <a:effectLst/>
              </a:rPr>
              <a:t>Учителят</a:t>
            </a:r>
            <a:r>
              <a:rPr lang="en-US" sz="2400" dirty="0">
                <a:solidFill>
                  <a:schemeClr val="bg1"/>
                </a:solidFill>
                <a:effectLst/>
              </a:rPr>
              <a:t> и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учениците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работят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заедно</a:t>
            </a:r>
            <a:r>
              <a:rPr lang="en-US" sz="2400" dirty="0">
                <a:solidFill>
                  <a:schemeClr val="bg1"/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за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да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създадат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учебна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среда</a:t>
            </a:r>
            <a:r>
              <a:rPr lang="en-US" sz="2400" dirty="0">
                <a:solidFill>
                  <a:schemeClr val="bg1"/>
                </a:solidFill>
                <a:effectLst/>
              </a:rPr>
              <a:t>,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която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приветства</a:t>
            </a:r>
            <a:r>
              <a:rPr lang="en-US" sz="2400" dirty="0">
                <a:solidFill>
                  <a:schemeClr val="bg1"/>
                </a:solidFill>
                <a:effectLst/>
              </a:rPr>
              <a:t> и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цени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различни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гледни</a:t>
            </a:r>
            <a:r>
              <a:rPr lang="en-US" sz="2400" dirty="0">
                <a:solidFill>
                  <a:schemeClr val="bg1"/>
                </a:solidFill>
                <a:effectLst/>
              </a:rPr>
              <a:t>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точки</a:t>
            </a:r>
            <a:r>
              <a:rPr lang="en-US" sz="2400" dirty="0">
                <a:solidFill>
                  <a:schemeClr val="bg1"/>
                </a:solidFill>
                <a:effectLst/>
              </a:rPr>
              <a:t> и </a:t>
            </a:r>
            <a:r>
              <a:rPr lang="en-US" sz="2400" dirty="0" err="1">
                <a:solidFill>
                  <a:schemeClr val="bg1"/>
                </a:solidFill>
                <a:effectLst/>
              </a:rPr>
              <a:t>мнения</a:t>
            </a:r>
            <a:r>
              <a:rPr lang="en-US" sz="2400" dirty="0">
                <a:solidFill>
                  <a:schemeClr val="bg1"/>
                </a:solidFill>
                <a:effectLst/>
              </a:rPr>
              <a:t>.</a:t>
            </a:r>
          </a:p>
          <a:p>
            <a:pPr>
              <a:lnSpc>
                <a:spcPct val="100000"/>
              </a:lnSpc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68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5">
            <a:extLst>
              <a:ext uri="{FF2B5EF4-FFF2-40B4-BE49-F238E27FC236}">
                <a16:creationId xmlns:a16="http://schemas.microsoft.com/office/drawing/2014/main" id="{374BD3A9-25D1-4691-BE05-149182EC4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3" name="Freeform 10">
            <a:extLst>
              <a:ext uri="{FF2B5EF4-FFF2-40B4-BE49-F238E27FC236}">
                <a16:creationId xmlns:a16="http://schemas.microsoft.com/office/drawing/2014/main" id="{8D49CF1A-01DD-4115-A6BB-CFA8F7045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0AFD888-2387-44D2-82CC-C238C552E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484631"/>
            <a:ext cx="6561263" cy="1391794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2700" dirty="0"/>
              <a:t>НАСЪРЧАВАМ ДИСКУСИЯТА: </a:t>
            </a:r>
            <a:r>
              <a:rPr lang="en-US" sz="2700" dirty="0">
                <a:effectLst/>
              </a:rPr>
              <a:t>“</a:t>
            </a:r>
            <a:r>
              <a:rPr lang="en-US" sz="2700" dirty="0" err="1">
                <a:effectLst/>
              </a:rPr>
              <a:t>Аз</a:t>
            </a:r>
            <a:r>
              <a:rPr lang="en-US" sz="2700" dirty="0">
                <a:effectLst/>
              </a:rPr>
              <a:t> </a:t>
            </a:r>
            <a:r>
              <a:rPr lang="en-US" sz="2700" dirty="0" err="1">
                <a:effectLst/>
              </a:rPr>
              <a:t>търся</a:t>
            </a:r>
            <a:r>
              <a:rPr lang="en-US" sz="2700" dirty="0">
                <a:effectLst/>
              </a:rPr>
              <a:t>, </a:t>
            </a:r>
            <a:r>
              <a:rPr lang="en-US" sz="2700" dirty="0" err="1">
                <a:effectLst/>
              </a:rPr>
              <a:t>приветствам</a:t>
            </a:r>
            <a:r>
              <a:rPr lang="en-US" sz="2700" dirty="0">
                <a:effectLst/>
              </a:rPr>
              <a:t> и </a:t>
            </a:r>
            <a:r>
              <a:rPr lang="en-US" sz="2700" dirty="0" err="1">
                <a:effectLst/>
              </a:rPr>
              <a:t>уважавам</a:t>
            </a:r>
            <a:r>
              <a:rPr lang="en-US" sz="2700" dirty="0">
                <a:effectLst/>
              </a:rPr>
              <a:t> </a:t>
            </a:r>
            <a:r>
              <a:rPr lang="en-US" sz="2700" dirty="0" err="1">
                <a:effectLst/>
              </a:rPr>
              <a:t>твоите</a:t>
            </a:r>
            <a:r>
              <a:rPr lang="en-US" sz="2700" dirty="0">
                <a:effectLst/>
              </a:rPr>
              <a:t> </a:t>
            </a:r>
            <a:r>
              <a:rPr lang="en-US" sz="2700" dirty="0" err="1">
                <a:effectLst/>
              </a:rPr>
              <a:t>идеи</a:t>
            </a:r>
            <a:r>
              <a:rPr lang="en-US" sz="2700" dirty="0">
                <a:effectLst/>
              </a:rPr>
              <a:t> и </a:t>
            </a:r>
            <a:r>
              <a:rPr lang="en-US" sz="2700" dirty="0" err="1">
                <a:effectLst/>
              </a:rPr>
              <a:t>обратната</a:t>
            </a:r>
            <a:r>
              <a:rPr lang="en-US" sz="2700" dirty="0">
                <a:effectLst/>
              </a:rPr>
              <a:t> </a:t>
            </a:r>
            <a:r>
              <a:rPr lang="en-US" sz="2700" dirty="0" err="1">
                <a:effectLst/>
              </a:rPr>
              <a:t>ти</a:t>
            </a:r>
            <a:r>
              <a:rPr lang="en-US" sz="2700" dirty="0">
                <a:effectLst/>
              </a:rPr>
              <a:t> </a:t>
            </a:r>
            <a:r>
              <a:rPr lang="en-US" sz="2700" dirty="0" err="1">
                <a:effectLst/>
              </a:rPr>
              <a:t>връзка</a:t>
            </a:r>
            <a:r>
              <a:rPr lang="en-US" sz="2700" dirty="0">
                <a:effectLst/>
              </a:rPr>
              <a:t>.”</a:t>
            </a:r>
            <a:br>
              <a:rPr lang="en-US" sz="2700" dirty="0">
                <a:effectLst/>
              </a:rPr>
            </a:br>
            <a:br>
              <a:rPr lang="en-US" sz="2700" dirty="0"/>
            </a:br>
            <a:br>
              <a:rPr lang="en-US" sz="1700" dirty="0"/>
            </a:br>
            <a:br>
              <a:rPr lang="en-US" sz="1700" dirty="0"/>
            </a:br>
            <a:endParaRPr lang="en-US" sz="1700" dirty="0"/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5FDAFA16-9D2D-4BEC-89D0-B4EABEE9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05BF2215-4151-42E4-8832-D92171D39F0A}"/>
              </a:ext>
            </a:extLst>
          </p:cNvPr>
          <p:cNvSpPr txBox="1"/>
          <p:nvPr/>
        </p:nvSpPr>
        <p:spPr>
          <a:xfrm>
            <a:off x="765051" y="1951482"/>
            <a:ext cx="6306309" cy="3925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10000"/>
              </a:lnSpc>
              <a:spcBef>
                <a:spcPts val="700"/>
              </a:spcBef>
              <a:spcAft>
                <a:spcPts val="800"/>
              </a:spcAft>
              <a:buClr>
                <a:schemeClr val="tx2"/>
              </a:buClr>
            </a:pPr>
            <a:r>
              <a:rPr lang="en-US" sz="2400" dirty="0" err="1">
                <a:effectLst/>
              </a:rPr>
              <a:t>Учителят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търси</a:t>
            </a:r>
            <a:r>
              <a:rPr lang="en-US" sz="2400" dirty="0">
                <a:effectLst/>
              </a:rPr>
              <a:t> и </a:t>
            </a:r>
            <a:r>
              <a:rPr lang="en-US" sz="2400" dirty="0" err="1">
                <a:effectLst/>
              </a:rPr>
              <a:t>цени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мнението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на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учениците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си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за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техните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преживявания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по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време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на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учебния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процес</a:t>
            </a:r>
            <a:r>
              <a:rPr lang="en-US" sz="2400" dirty="0">
                <a:effectLst/>
              </a:rPr>
              <a:t>. </a:t>
            </a:r>
          </a:p>
          <a:p>
            <a:pPr indent="-228600" defTabSz="914400">
              <a:lnSpc>
                <a:spcPct val="110000"/>
              </a:lnSpc>
              <a:spcBef>
                <a:spcPts val="700"/>
              </a:spcBef>
              <a:spcAft>
                <a:spcPts val="800"/>
              </a:spcAft>
              <a:buClr>
                <a:schemeClr val="tx2"/>
              </a:buClr>
            </a:pPr>
            <a:r>
              <a:rPr lang="en-US" sz="2400" dirty="0" err="1">
                <a:effectLst/>
              </a:rPr>
              <a:t>Учителят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дава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възможност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на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учениците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да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определят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аспекти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от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това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което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учат</a:t>
            </a:r>
            <a:r>
              <a:rPr lang="en-US" sz="2400" dirty="0">
                <a:effectLst/>
              </a:rPr>
              <a:t>.</a:t>
            </a:r>
          </a:p>
          <a:p>
            <a:pPr indent="-228600" defTabSz="914400">
              <a:lnSpc>
                <a:spcPct val="110000"/>
              </a:lnSpc>
              <a:spcBef>
                <a:spcPts val="700"/>
              </a:spcBef>
              <a:spcAft>
                <a:spcPts val="800"/>
              </a:spcAft>
              <a:buClr>
                <a:schemeClr val="tx2"/>
              </a:buClr>
            </a:pPr>
            <a:r>
              <a:rPr lang="en-US" sz="2400" dirty="0" err="1">
                <a:effectLst/>
              </a:rPr>
              <a:t>Учителят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търси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идеи</a:t>
            </a:r>
            <a:r>
              <a:rPr lang="en-US" sz="2400" dirty="0">
                <a:effectLst/>
              </a:rPr>
              <a:t> и </a:t>
            </a:r>
            <a:r>
              <a:rPr lang="en-US" sz="2400" dirty="0" err="1">
                <a:effectLst/>
              </a:rPr>
              <a:t>обратна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връзка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от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учениците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за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дейностите</a:t>
            </a:r>
            <a:r>
              <a:rPr lang="en-US" sz="2400" dirty="0">
                <a:effectLst/>
              </a:rPr>
              <a:t> и </a:t>
            </a:r>
            <a:r>
              <a:rPr lang="en-US" sz="2400" dirty="0" err="1">
                <a:effectLst/>
              </a:rPr>
              <a:t>процедурите</a:t>
            </a:r>
            <a:r>
              <a:rPr lang="en-US" sz="2400" dirty="0">
                <a:effectLst/>
              </a:rPr>
              <a:t> в </a:t>
            </a:r>
            <a:r>
              <a:rPr lang="en-US" sz="2400" dirty="0" err="1">
                <a:effectLst/>
              </a:rPr>
              <a:t>класната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стая</a:t>
            </a:r>
            <a:r>
              <a:rPr lang="en-US" sz="2400" dirty="0">
                <a:effectLst/>
              </a:rPr>
              <a:t>.</a:t>
            </a:r>
          </a:p>
        </p:txBody>
      </p:sp>
      <p:pic>
        <p:nvPicPr>
          <p:cNvPr id="5" name="Контейнер за съдържание 4" descr="Картина, която съдържа текст, спалня&#10;&#10;Описанието е генерирано автоматично">
            <a:extLst>
              <a:ext uri="{FF2B5EF4-FFF2-40B4-BE49-F238E27FC236}">
                <a16:creationId xmlns:a16="http://schemas.microsoft.com/office/drawing/2014/main" id="{A026ADCF-3FB8-46DC-B7A5-929B87018B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787" y="1990938"/>
            <a:ext cx="3656581" cy="287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47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 descr="Casual woman with hand on hip">
            <a:extLst>
              <a:ext uri="{FF2B5EF4-FFF2-40B4-BE49-F238E27FC236}">
                <a16:creationId xmlns:a16="http://schemas.microsoft.com/office/drawing/2014/main" id="{07A7E5BD-2464-4B31-BC82-FE21E44D6B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076"/>
          <a:stretch/>
        </p:blipFill>
        <p:spPr>
          <a:xfrm>
            <a:off x="20" y="-1"/>
            <a:ext cx="12191980" cy="686469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401C722-FEAC-4621-B17A-79994833DD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9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D0E776D-9F3D-46F2-A16A-ED322DC93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360" y="382385"/>
            <a:ext cx="10065639" cy="82729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 err="1"/>
              <a:t>Въпроси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рефлексия</a:t>
            </a:r>
            <a:endParaRPr lang="en-US" dirty="0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647662AD-9F43-4466-AEA0-724FD3D17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5" name="Rectangle 30">
            <a:extLst>
              <a:ext uri="{FF2B5EF4-FFF2-40B4-BE49-F238E27FC236}">
                <a16:creationId xmlns:a16="http://schemas.microsoft.com/office/drawing/2014/main" id="{8B67160A-A8CE-4023-A0B7-76D62B842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22" name="Текстово поле 6">
            <a:extLst>
              <a:ext uri="{FF2B5EF4-FFF2-40B4-BE49-F238E27FC236}">
                <a16:creationId xmlns:a16="http://schemas.microsoft.com/office/drawing/2014/main" id="{67E36128-FBC2-003D-01D7-DF935844BB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5915294"/>
              </p:ext>
            </p:extLst>
          </p:nvPr>
        </p:nvGraphicFramePr>
        <p:xfrm>
          <a:off x="885825" y="1592061"/>
          <a:ext cx="10544175" cy="4951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64558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>
            <a:extLst>
              <a:ext uri="{FF2B5EF4-FFF2-40B4-BE49-F238E27FC236}">
                <a16:creationId xmlns:a16="http://schemas.microsoft.com/office/drawing/2014/main" id="{D09F5552-39CF-49BE-9BA3-F2C2E97DD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CDD5D4-DC0E-4B2C-8B6B-FCAA00ECE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1EDDE14-8399-4A4A-9349-E409CCD24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9" y="645106"/>
            <a:ext cx="3384329" cy="54214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Примерни стратегии</a:t>
            </a:r>
          </a:p>
        </p:txBody>
      </p:sp>
      <p:graphicFrame>
        <p:nvGraphicFramePr>
          <p:cNvPr id="6" name="Текстово поле 3">
            <a:extLst>
              <a:ext uri="{FF2B5EF4-FFF2-40B4-BE49-F238E27FC236}">
                <a16:creationId xmlns:a16="http://schemas.microsoft.com/office/drawing/2014/main" id="{47AF0780-84B4-E37B-964F-F433E9288B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1822842"/>
              </p:ext>
            </p:extLst>
          </p:nvPr>
        </p:nvGraphicFramePr>
        <p:xfrm>
          <a:off x="5280025" y="644525"/>
          <a:ext cx="5994400" cy="54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Мащабиране на слайд 3">
                <a:extLst>
                  <a:ext uri="{FF2B5EF4-FFF2-40B4-BE49-F238E27FC236}">
                    <a16:creationId xmlns:a16="http://schemas.microsoft.com/office/drawing/2014/main" id="{5B5A3231-B4E9-92CC-75AF-BC8E06CC15A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52895244"/>
                  </p:ext>
                </p:extLst>
              </p:nvPr>
            </p:nvGraphicFramePr>
            <p:xfrm>
              <a:off x="-1905000" y="4667250"/>
              <a:ext cx="3048000" cy="1714500"/>
            </p:xfrm>
            <a:graphic>
              <a:graphicData uri="http://schemas.microsoft.com/office/powerpoint/2016/slidezoom">
                <pslz:sldZm>
                  <pslz:sldZmObj sldId="270" cId="2857758796">
                    <pslz:zmPr id="{EF21ED64-82C4-4BB2-9A03-2585FA55E990}" returnToParent="0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Мащабиране на слайд 3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5B5A3231-B4E9-92CC-75AF-BC8E06CC15A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905000" y="4667250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775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0E624BD9-62FB-467A-ACDC-4836ADC5F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9" name="Freeform 13">
            <a:extLst>
              <a:ext uri="{FF2B5EF4-FFF2-40B4-BE49-F238E27FC236}">
                <a16:creationId xmlns:a16="http://schemas.microsoft.com/office/drawing/2014/main" id="{4C973920-672E-443D-8D2E-2D1E3853A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141730" y="0"/>
            <a:ext cx="7789615" cy="6858000"/>
          </a:xfrm>
          <a:custGeom>
            <a:avLst/>
            <a:gdLst>
              <a:gd name="connsiteX0" fmla="*/ 9807836 w 9807836"/>
              <a:gd name="connsiteY0" fmla="*/ 0 h 6858000"/>
              <a:gd name="connsiteX1" fmla="*/ 0 w 9807836"/>
              <a:gd name="connsiteY1" fmla="*/ 0 h 6858000"/>
              <a:gd name="connsiteX2" fmla="*/ 26987 w 9807836"/>
              <a:gd name="connsiteY2" fmla="*/ 87312 h 6858000"/>
              <a:gd name="connsiteX3" fmla="*/ 52387 w 9807836"/>
              <a:gd name="connsiteY3" fmla="*/ 174625 h 6858000"/>
              <a:gd name="connsiteX4" fmla="*/ 77787 w 9807836"/>
              <a:gd name="connsiteY4" fmla="*/ 263525 h 6858000"/>
              <a:gd name="connsiteX5" fmla="*/ 100012 w 9807836"/>
              <a:gd name="connsiteY5" fmla="*/ 354012 h 6858000"/>
              <a:gd name="connsiteX6" fmla="*/ 127000 w 9807836"/>
              <a:gd name="connsiteY6" fmla="*/ 441325 h 6858000"/>
              <a:gd name="connsiteX7" fmla="*/ 155575 w 9807836"/>
              <a:gd name="connsiteY7" fmla="*/ 525462 h 6858000"/>
              <a:gd name="connsiteX8" fmla="*/ 192087 w 9807836"/>
              <a:gd name="connsiteY8" fmla="*/ 604837 h 6858000"/>
              <a:gd name="connsiteX9" fmla="*/ 234950 w 9807836"/>
              <a:gd name="connsiteY9" fmla="*/ 677862 h 6858000"/>
              <a:gd name="connsiteX10" fmla="*/ 282575 w 9807836"/>
              <a:gd name="connsiteY10" fmla="*/ 739775 h 6858000"/>
              <a:gd name="connsiteX11" fmla="*/ 334962 w 9807836"/>
              <a:gd name="connsiteY11" fmla="*/ 798512 h 6858000"/>
              <a:gd name="connsiteX12" fmla="*/ 395287 w 9807836"/>
              <a:gd name="connsiteY12" fmla="*/ 852487 h 6858000"/>
              <a:gd name="connsiteX13" fmla="*/ 458787 w 9807836"/>
              <a:gd name="connsiteY13" fmla="*/ 906462 h 6858000"/>
              <a:gd name="connsiteX14" fmla="*/ 525462 w 9807836"/>
              <a:gd name="connsiteY14" fmla="*/ 957262 h 6858000"/>
              <a:gd name="connsiteX15" fmla="*/ 592137 w 9807836"/>
              <a:gd name="connsiteY15" fmla="*/ 1008062 h 6858000"/>
              <a:gd name="connsiteX16" fmla="*/ 660400 w 9807836"/>
              <a:gd name="connsiteY16" fmla="*/ 1060450 h 6858000"/>
              <a:gd name="connsiteX17" fmla="*/ 725487 w 9807836"/>
              <a:gd name="connsiteY17" fmla="*/ 1111250 h 6858000"/>
              <a:gd name="connsiteX18" fmla="*/ 787400 w 9807836"/>
              <a:gd name="connsiteY18" fmla="*/ 1165225 h 6858000"/>
              <a:gd name="connsiteX19" fmla="*/ 844550 w 9807836"/>
              <a:gd name="connsiteY19" fmla="*/ 1223962 h 6858000"/>
              <a:gd name="connsiteX20" fmla="*/ 896937 w 9807836"/>
              <a:gd name="connsiteY20" fmla="*/ 1282700 h 6858000"/>
              <a:gd name="connsiteX21" fmla="*/ 939800 w 9807836"/>
              <a:gd name="connsiteY21" fmla="*/ 1346200 h 6858000"/>
              <a:gd name="connsiteX22" fmla="*/ 976312 w 9807836"/>
              <a:gd name="connsiteY22" fmla="*/ 1417637 h 6858000"/>
              <a:gd name="connsiteX23" fmla="*/ 998537 w 9807836"/>
              <a:gd name="connsiteY23" fmla="*/ 1487487 h 6858000"/>
              <a:gd name="connsiteX24" fmla="*/ 1012825 w 9807836"/>
              <a:gd name="connsiteY24" fmla="*/ 1565275 h 6858000"/>
              <a:gd name="connsiteX25" fmla="*/ 1019175 w 9807836"/>
              <a:gd name="connsiteY25" fmla="*/ 1641475 h 6858000"/>
              <a:gd name="connsiteX26" fmla="*/ 1017587 w 9807836"/>
              <a:gd name="connsiteY26" fmla="*/ 1722437 h 6858000"/>
              <a:gd name="connsiteX27" fmla="*/ 1011237 w 9807836"/>
              <a:gd name="connsiteY27" fmla="*/ 1803400 h 6858000"/>
              <a:gd name="connsiteX28" fmla="*/ 1003300 w 9807836"/>
              <a:gd name="connsiteY28" fmla="*/ 1887537 h 6858000"/>
              <a:gd name="connsiteX29" fmla="*/ 992187 w 9807836"/>
              <a:gd name="connsiteY29" fmla="*/ 1971675 h 6858000"/>
              <a:gd name="connsiteX30" fmla="*/ 979487 w 9807836"/>
              <a:gd name="connsiteY30" fmla="*/ 2055812 h 6858000"/>
              <a:gd name="connsiteX31" fmla="*/ 969962 w 9807836"/>
              <a:gd name="connsiteY31" fmla="*/ 2139950 h 6858000"/>
              <a:gd name="connsiteX32" fmla="*/ 963612 w 9807836"/>
              <a:gd name="connsiteY32" fmla="*/ 2224087 h 6858000"/>
              <a:gd name="connsiteX33" fmla="*/ 958850 w 9807836"/>
              <a:gd name="connsiteY33" fmla="*/ 2305050 h 6858000"/>
              <a:gd name="connsiteX34" fmla="*/ 963612 w 9807836"/>
              <a:gd name="connsiteY34" fmla="*/ 2384425 h 6858000"/>
              <a:gd name="connsiteX35" fmla="*/ 973137 w 9807836"/>
              <a:gd name="connsiteY35" fmla="*/ 2462212 h 6858000"/>
              <a:gd name="connsiteX36" fmla="*/ 993775 w 9807836"/>
              <a:gd name="connsiteY36" fmla="*/ 2543175 h 6858000"/>
              <a:gd name="connsiteX37" fmla="*/ 1025525 w 9807836"/>
              <a:gd name="connsiteY37" fmla="*/ 2622550 h 6858000"/>
              <a:gd name="connsiteX38" fmla="*/ 1063625 w 9807836"/>
              <a:gd name="connsiteY38" fmla="*/ 2701925 h 6858000"/>
              <a:gd name="connsiteX39" fmla="*/ 1106487 w 9807836"/>
              <a:gd name="connsiteY39" fmla="*/ 2781300 h 6858000"/>
              <a:gd name="connsiteX40" fmla="*/ 1150937 w 9807836"/>
              <a:gd name="connsiteY40" fmla="*/ 2859087 h 6858000"/>
              <a:gd name="connsiteX41" fmla="*/ 1198562 w 9807836"/>
              <a:gd name="connsiteY41" fmla="*/ 2938462 h 6858000"/>
              <a:gd name="connsiteX42" fmla="*/ 1241425 w 9807836"/>
              <a:gd name="connsiteY42" fmla="*/ 3017837 h 6858000"/>
              <a:gd name="connsiteX43" fmla="*/ 1284288 w 9807836"/>
              <a:gd name="connsiteY43" fmla="*/ 3098800 h 6858000"/>
              <a:gd name="connsiteX44" fmla="*/ 1320800 w 9807836"/>
              <a:gd name="connsiteY44" fmla="*/ 3179762 h 6858000"/>
              <a:gd name="connsiteX45" fmla="*/ 1349375 w 9807836"/>
              <a:gd name="connsiteY45" fmla="*/ 3260725 h 6858000"/>
              <a:gd name="connsiteX46" fmla="*/ 1365250 w 9807836"/>
              <a:gd name="connsiteY46" fmla="*/ 3343275 h 6858000"/>
              <a:gd name="connsiteX47" fmla="*/ 1374775 w 9807836"/>
              <a:gd name="connsiteY47" fmla="*/ 3429000 h 6858000"/>
              <a:gd name="connsiteX48" fmla="*/ 1365250 w 9807836"/>
              <a:gd name="connsiteY48" fmla="*/ 3514725 h 6858000"/>
              <a:gd name="connsiteX49" fmla="*/ 1349375 w 9807836"/>
              <a:gd name="connsiteY49" fmla="*/ 3597275 h 6858000"/>
              <a:gd name="connsiteX50" fmla="*/ 1320800 w 9807836"/>
              <a:gd name="connsiteY50" fmla="*/ 3678237 h 6858000"/>
              <a:gd name="connsiteX51" fmla="*/ 1284288 w 9807836"/>
              <a:gd name="connsiteY51" fmla="*/ 3759200 h 6858000"/>
              <a:gd name="connsiteX52" fmla="*/ 1241425 w 9807836"/>
              <a:gd name="connsiteY52" fmla="*/ 3840162 h 6858000"/>
              <a:gd name="connsiteX53" fmla="*/ 1198562 w 9807836"/>
              <a:gd name="connsiteY53" fmla="*/ 3919537 h 6858000"/>
              <a:gd name="connsiteX54" fmla="*/ 1150937 w 9807836"/>
              <a:gd name="connsiteY54" fmla="*/ 3998912 h 6858000"/>
              <a:gd name="connsiteX55" fmla="*/ 1106487 w 9807836"/>
              <a:gd name="connsiteY55" fmla="*/ 4076700 h 6858000"/>
              <a:gd name="connsiteX56" fmla="*/ 1063625 w 9807836"/>
              <a:gd name="connsiteY56" fmla="*/ 4156075 h 6858000"/>
              <a:gd name="connsiteX57" fmla="*/ 1025525 w 9807836"/>
              <a:gd name="connsiteY57" fmla="*/ 4235450 h 6858000"/>
              <a:gd name="connsiteX58" fmla="*/ 993775 w 9807836"/>
              <a:gd name="connsiteY58" fmla="*/ 4314825 h 6858000"/>
              <a:gd name="connsiteX59" fmla="*/ 973137 w 9807836"/>
              <a:gd name="connsiteY59" fmla="*/ 4395787 h 6858000"/>
              <a:gd name="connsiteX60" fmla="*/ 963612 w 9807836"/>
              <a:gd name="connsiteY60" fmla="*/ 4473575 h 6858000"/>
              <a:gd name="connsiteX61" fmla="*/ 958850 w 9807836"/>
              <a:gd name="connsiteY61" fmla="*/ 4552950 h 6858000"/>
              <a:gd name="connsiteX62" fmla="*/ 963612 w 9807836"/>
              <a:gd name="connsiteY62" fmla="*/ 4633912 h 6858000"/>
              <a:gd name="connsiteX63" fmla="*/ 969962 w 9807836"/>
              <a:gd name="connsiteY63" fmla="*/ 4718050 h 6858000"/>
              <a:gd name="connsiteX64" fmla="*/ 979487 w 9807836"/>
              <a:gd name="connsiteY64" fmla="*/ 4802187 h 6858000"/>
              <a:gd name="connsiteX65" fmla="*/ 992187 w 9807836"/>
              <a:gd name="connsiteY65" fmla="*/ 4886325 h 6858000"/>
              <a:gd name="connsiteX66" fmla="*/ 1003300 w 9807836"/>
              <a:gd name="connsiteY66" fmla="*/ 4970462 h 6858000"/>
              <a:gd name="connsiteX67" fmla="*/ 1011237 w 9807836"/>
              <a:gd name="connsiteY67" fmla="*/ 5054600 h 6858000"/>
              <a:gd name="connsiteX68" fmla="*/ 1017587 w 9807836"/>
              <a:gd name="connsiteY68" fmla="*/ 5135562 h 6858000"/>
              <a:gd name="connsiteX69" fmla="*/ 1019175 w 9807836"/>
              <a:gd name="connsiteY69" fmla="*/ 5216525 h 6858000"/>
              <a:gd name="connsiteX70" fmla="*/ 1012825 w 9807836"/>
              <a:gd name="connsiteY70" fmla="*/ 5292725 h 6858000"/>
              <a:gd name="connsiteX71" fmla="*/ 998537 w 9807836"/>
              <a:gd name="connsiteY71" fmla="*/ 5370512 h 6858000"/>
              <a:gd name="connsiteX72" fmla="*/ 976312 w 9807836"/>
              <a:gd name="connsiteY72" fmla="*/ 5440362 h 6858000"/>
              <a:gd name="connsiteX73" fmla="*/ 939800 w 9807836"/>
              <a:gd name="connsiteY73" fmla="*/ 5511800 h 6858000"/>
              <a:gd name="connsiteX74" fmla="*/ 896937 w 9807836"/>
              <a:gd name="connsiteY74" fmla="*/ 5575300 h 6858000"/>
              <a:gd name="connsiteX75" fmla="*/ 844550 w 9807836"/>
              <a:gd name="connsiteY75" fmla="*/ 5634037 h 6858000"/>
              <a:gd name="connsiteX76" fmla="*/ 787400 w 9807836"/>
              <a:gd name="connsiteY76" fmla="*/ 5692775 h 6858000"/>
              <a:gd name="connsiteX77" fmla="*/ 725487 w 9807836"/>
              <a:gd name="connsiteY77" fmla="*/ 5746750 h 6858000"/>
              <a:gd name="connsiteX78" fmla="*/ 660400 w 9807836"/>
              <a:gd name="connsiteY78" fmla="*/ 5797550 h 6858000"/>
              <a:gd name="connsiteX79" fmla="*/ 592137 w 9807836"/>
              <a:gd name="connsiteY79" fmla="*/ 5849937 h 6858000"/>
              <a:gd name="connsiteX80" fmla="*/ 525462 w 9807836"/>
              <a:gd name="connsiteY80" fmla="*/ 5900737 h 6858000"/>
              <a:gd name="connsiteX81" fmla="*/ 458787 w 9807836"/>
              <a:gd name="connsiteY81" fmla="*/ 5951537 h 6858000"/>
              <a:gd name="connsiteX82" fmla="*/ 395287 w 9807836"/>
              <a:gd name="connsiteY82" fmla="*/ 6005512 h 6858000"/>
              <a:gd name="connsiteX83" fmla="*/ 334962 w 9807836"/>
              <a:gd name="connsiteY83" fmla="*/ 6059487 h 6858000"/>
              <a:gd name="connsiteX84" fmla="*/ 282575 w 9807836"/>
              <a:gd name="connsiteY84" fmla="*/ 6118225 h 6858000"/>
              <a:gd name="connsiteX85" fmla="*/ 234950 w 9807836"/>
              <a:gd name="connsiteY85" fmla="*/ 6180137 h 6858000"/>
              <a:gd name="connsiteX86" fmla="*/ 192087 w 9807836"/>
              <a:gd name="connsiteY86" fmla="*/ 6253162 h 6858000"/>
              <a:gd name="connsiteX87" fmla="*/ 155575 w 9807836"/>
              <a:gd name="connsiteY87" fmla="*/ 6332537 h 6858000"/>
              <a:gd name="connsiteX88" fmla="*/ 127000 w 9807836"/>
              <a:gd name="connsiteY88" fmla="*/ 6416675 h 6858000"/>
              <a:gd name="connsiteX89" fmla="*/ 100012 w 9807836"/>
              <a:gd name="connsiteY89" fmla="*/ 6503987 h 6858000"/>
              <a:gd name="connsiteX90" fmla="*/ 77787 w 9807836"/>
              <a:gd name="connsiteY90" fmla="*/ 6594475 h 6858000"/>
              <a:gd name="connsiteX91" fmla="*/ 52387 w 9807836"/>
              <a:gd name="connsiteY91" fmla="*/ 6683375 h 6858000"/>
              <a:gd name="connsiteX92" fmla="*/ 26987 w 9807836"/>
              <a:gd name="connsiteY92" fmla="*/ 6770687 h 6858000"/>
              <a:gd name="connsiteX93" fmla="*/ 0 w 9807836"/>
              <a:gd name="connsiteY93" fmla="*/ 6858000 h 6858000"/>
              <a:gd name="connsiteX94" fmla="*/ 9807836 w 9807836"/>
              <a:gd name="connsiteY94" fmla="*/ 6858000 h 6858000"/>
              <a:gd name="connsiteX95" fmla="*/ 9807836 w 9807836"/>
              <a:gd name="connsiteY9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9807836" h="6858000">
                <a:moveTo>
                  <a:pt x="9807836" y="0"/>
                </a:moveTo>
                <a:lnTo>
                  <a:pt x="0" y="0"/>
                </a:lnTo>
                <a:lnTo>
                  <a:pt x="26987" y="87312"/>
                </a:lnTo>
                <a:lnTo>
                  <a:pt x="52387" y="174625"/>
                </a:lnTo>
                <a:lnTo>
                  <a:pt x="77787" y="263525"/>
                </a:lnTo>
                <a:lnTo>
                  <a:pt x="100012" y="354012"/>
                </a:lnTo>
                <a:lnTo>
                  <a:pt x="127000" y="441325"/>
                </a:lnTo>
                <a:lnTo>
                  <a:pt x="155575" y="525462"/>
                </a:lnTo>
                <a:lnTo>
                  <a:pt x="192087" y="604837"/>
                </a:lnTo>
                <a:lnTo>
                  <a:pt x="234950" y="677862"/>
                </a:lnTo>
                <a:lnTo>
                  <a:pt x="282575" y="739775"/>
                </a:lnTo>
                <a:lnTo>
                  <a:pt x="334962" y="798512"/>
                </a:lnTo>
                <a:lnTo>
                  <a:pt x="395287" y="852487"/>
                </a:lnTo>
                <a:lnTo>
                  <a:pt x="458787" y="906462"/>
                </a:lnTo>
                <a:lnTo>
                  <a:pt x="525462" y="957262"/>
                </a:lnTo>
                <a:lnTo>
                  <a:pt x="592137" y="1008062"/>
                </a:lnTo>
                <a:lnTo>
                  <a:pt x="660400" y="1060450"/>
                </a:lnTo>
                <a:lnTo>
                  <a:pt x="725487" y="1111250"/>
                </a:lnTo>
                <a:lnTo>
                  <a:pt x="787400" y="1165225"/>
                </a:lnTo>
                <a:lnTo>
                  <a:pt x="844550" y="1223962"/>
                </a:lnTo>
                <a:lnTo>
                  <a:pt x="896937" y="1282700"/>
                </a:lnTo>
                <a:lnTo>
                  <a:pt x="939800" y="1346200"/>
                </a:lnTo>
                <a:lnTo>
                  <a:pt x="976312" y="1417637"/>
                </a:lnTo>
                <a:lnTo>
                  <a:pt x="998537" y="1487487"/>
                </a:lnTo>
                <a:lnTo>
                  <a:pt x="1012825" y="1565275"/>
                </a:lnTo>
                <a:lnTo>
                  <a:pt x="1019175" y="1641475"/>
                </a:lnTo>
                <a:lnTo>
                  <a:pt x="1017587" y="1722437"/>
                </a:lnTo>
                <a:lnTo>
                  <a:pt x="1011237" y="1803400"/>
                </a:lnTo>
                <a:lnTo>
                  <a:pt x="1003300" y="1887537"/>
                </a:lnTo>
                <a:lnTo>
                  <a:pt x="992187" y="1971675"/>
                </a:lnTo>
                <a:lnTo>
                  <a:pt x="979487" y="2055812"/>
                </a:lnTo>
                <a:lnTo>
                  <a:pt x="969962" y="2139950"/>
                </a:lnTo>
                <a:lnTo>
                  <a:pt x="963612" y="2224087"/>
                </a:lnTo>
                <a:lnTo>
                  <a:pt x="958850" y="2305050"/>
                </a:lnTo>
                <a:lnTo>
                  <a:pt x="963612" y="2384425"/>
                </a:lnTo>
                <a:lnTo>
                  <a:pt x="973137" y="2462212"/>
                </a:lnTo>
                <a:lnTo>
                  <a:pt x="993775" y="2543175"/>
                </a:lnTo>
                <a:lnTo>
                  <a:pt x="1025525" y="2622550"/>
                </a:lnTo>
                <a:lnTo>
                  <a:pt x="1063625" y="2701925"/>
                </a:lnTo>
                <a:lnTo>
                  <a:pt x="1106487" y="2781300"/>
                </a:lnTo>
                <a:lnTo>
                  <a:pt x="1150937" y="2859087"/>
                </a:lnTo>
                <a:lnTo>
                  <a:pt x="1198562" y="2938462"/>
                </a:lnTo>
                <a:lnTo>
                  <a:pt x="1241425" y="3017837"/>
                </a:lnTo>
                <a:lnTo>
                  <a:pt x="1284288" y="3098800"/>
                </a:lnTo>
                <a:lnTo>
                  <a:pt x="1320800" y="3179762"/>
                </a:lnTo>
                <a:lnTo>
                  <a:pt x="1349375" y="3260725"/>
                </a:lnTo>
                <a:lnTo>
                  <a:pt x="1365250" y="3343275"/>
                </a:lnTo>
                <a:lnTo>
                  <a:pt x="1374775" y="3429000"/>
                </a:lnTo>
                <a:lnTo>
                  <a:pt x="1365250" y="3514725"/>
                </a:lnTo>
                <a:lnTo>
                  <a:pt x="1349375" y="3597275"/>
                </a:lnTo>
                <a:lnTo>
                  <a:pt x="1320800" y="3678237"/>
                </a:lnTo>
                <a:lnTo>
                  <a:pt x="1284288" y="3759200"/>
                </a:lnTo>
                <a:lnTo>
                  <a:pt x="1241425" y="3840162"/>
                </a:lnTo>
                <a:lnTo>
                  <a:pt x="1198562" y="3919537"/>
                </a:lnTo>
                <a:lnTo>
                  <a:pt x="1150937" y="3998912"/>
                </a:lnTo>
                <a:lnTo>
                  <a:pt x="1106487" y="4076700"/>
                </a:lnTo>
                <a:lnTo>
                  <a:pt x="1063625" y="4156075"/>
                </a:lnTo>
                <a:lnTo>
                  <a:pt x="1025525" y="4235450"/>
                </a:lnTo>
                <a:lnTo>
                  <a:pt x="993775" y="4314825"/>
                </a:lnTo>
                <a:lnTo>
                  <a:pt x="973137" y="4395787"/>
                </a:lnTo>
                <a:lnTo>
                  <a:pt x="963612" y="4473575"/>
                </a:lnTo>
                <a:lnTo>
                  <a:pt x="958850" y="4552950"/>
                </a:lnTo>
                <a:lnTo>
                  <a:pt x="963612" y="4633912"/>
                </a:lnTo>
                <a:lnTo>
                  <a:pt x="969962" y="4718050"/>
                </a:lnTo>
                <a:lnTo>
                  <a:pt x="979487" y="4802187"/>
                </a:lnTo>
                <a:lnTo>
                  <a:pt x="992187" y="4886325"/>
                </a:lnTo>
                <a:lnTo>
                  <a:pt x="1003300" y="4970462"/>
                </a:lnTo>
                <a:lnTo>
                  <a:pt x="1011237" y="5054600"/>
                </a:lnTo>
                <a:lnTo>
                  <a:pt x="1017587" y="5135562"/>
                </a:lnTo>
                <a:lnTo>
                  <a:pt x="1019175" y="5216525"/>
                </a:lnTo>
                <a:lnTo>
                  <a:pt x="1012825" y="5292725"/>
                </a:lnTo>
                <a:lnTo>
                  <a:pt x="998537" y="5370512"/>
                </a:lnTo>
                <a:lnTo>
                  <a:pt x="976312" y="5440362"/>
                </a:lnTo>
                <a:lnTo>
                  <a:pt x="939800" y="5511800"/>
                </a:lnTo>
                <a:lnTo>
                  <a:pt x="896937" y="5575300"/>
                </a:lnTo>
                <a:lnTo>
                  <a:pt x="844550" y="5634037"/>
                </a:lnTo>
                <a:lnTo>
                  <a:pt x="787400" y="5692775"/>
                </a:lnTo>
                <a:lnTo>
                  <a:pt x="725487" y="5746750"/>
                </a:lnTo>
                <a:lnTo>
                  <a:pt x="660400" y="5797550"/>
                </a:lnTo>
                <a:lnTo>
                  <a:pt x="592137" y="5849937"/>
                </a:lnTo>
                <a:lnTo>
                  <a:pt x="525462" y="5900737"/>
                </a:lnTo>
                <a:lnTo>
                  <a:pt x="458787" y="5951537"/>
                </a:lnTo>
                <a:lnTo>
                  <a:pt x="395287" y="6005512"/>
                </a:lnTo>
                <a:lnTo>
                  <a:pt x="334962" y="6059487"/>
                </a:lnTo>
                <a:lnTo>
                  <a:pt x="282575" y="6118225"/>
                </a:lnTo>
                <a:lnTo>
                  <a:pt x="234950" y="6180137"/>
                </a:lnTo>
                <a:lnTo>
                  <a:pt x="192087" y="6253162"/>
                </a:lnTo>
                <a:lnTo>
                  <a:pt x="155575" y="6332537"/>
                </a:lnTo>
                <a:lnTo>
                  <a:pt x="127000" y="6416675"/>
                </a:lnTo>
                <a:lnTo>
                  <a:pt x="100012" y="6503987"/>
                </a:lnTo>
                <a:lnTo>
                  <a:pt x="77787" y="6594475"/>
                </a:lnTo>
                <a:lnTo>
                  <a:pt x="52387" y="6683375"/>
                </a:lnTo>
                <a:lnTo>
                  <a:pt x="26987" y="6770687"/>
                </a:lnTo>
                <a:lnTo>
                  <a:pt x="0" y="6858000"/>
                </a:lnTo>
                <a:lnTo>
                  <a:pt x="9807836" y="6858000"/>
                </a:lnTo>
                <a:lnTo>
                  <a:pt x="9807836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9131184-C78D-E96A-4005-32D7AD49AC58}"/>
              </a:ext>
            </a:extLst>
          </p:cNvPr>
          <p:cNvSpPr txBox="1"/>
          <p:nvPr/>
        </p:nvSpPr>
        <p:spPr>
          <a:xfrm>
            <a:off x="811944" y="630936"/>
            <a:ext cx="5490143" cy="4339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</a:pPr>
            <a:r>
              <a:rPr lang="en-US" sz="4800" cap="all" spc="800" dirty="0" err="1">
                <a:solidFill>
                  <a:srgbClr val="2A1A00"/>
                </a:solidFill>
                <a:latin typeface="+mj-lt"/>
                <a:ea typeface="+mj-ea"/>
                <a:cs typeface="+mj-cs"/>
              </a:rPr>
              <a:t>Пени</a:t>
            </a:r>
            <a:r>
              <a:rPr lang="bg-BG" sz="4800" cap="all" spc="800" dirty="0">
                <a:solidFill>
                  <a:srgbClr val="2A1A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cap="all" spc="800" dirty="0" err="1">
                <a:solidFill>
                  <a:srgbClr val="2A1A00"/>
                </a:solidFill>
                <a:latin typeface="+mj-lt"/>
                <a:ea typeface="+mj-ea"/>
                <a:cs typeface="+mj-cs"/>
              </a:rPr>
              <a:t>Позитивният</a:t>
            </a:r>
            <a:r>
              <a:rPr lang="en-US" sz="4800" cap="all" spc="800" dirty="0">
                <a:solidFill>
                  <a:srgbClr val="2A1A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cap="all" spc="800" dirty="0" err="1">
                <a:solidFill>
                  <a:srgbClr val="2A1A00"/>
                </a:solidFill>
                <a:latin typeface="+mj-lt"/>
                <a:ea typeface="+mj-ea"/>
                <a:cs typeface="+mj-cs"/>
              </a:rPr>
              <a:t>пингвин</a:t>
            </a:r>
            <a:endParaRPr lang="en-US" sz="4800" cap="all" spc="800" dirty="0">
              <a:solidFill>
                <a:srgbClr val="2A1A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363DD75-42D3-453C-A84D-D18B4215C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A1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Картина 2" descr="Картина, която съдържа графична колекция, кукла&#10;&#10;Описанието е генерирано автоматично">
            <a:extLst>
              <a:ext uri="{FF2B5EF4-FFF2-40B4-BE49-F238E27FC236}">
                <a16:creationId xmlns:a16="http://schemas.microsoft.com/office/drawing/2014/main" id="{A3C199A4-C218-32DF-141B-C2E527771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944" y="1433476"/>
            <a:ext cx="3995592" cy="399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35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eeform 6">
            <a:extLst>
              <a:ext uri="{FF2B5EF4-FFF2-40B4-BE49-F238E27FC236}">
                <a16:creationId xmlns:a16="http://schemas.microsoft.com/office/drawing/2014/main" id="{1DF61F47-37EC-408A-BDC8-E491FB5E5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9" name="Rectangle 56">
            <a:extLst>
              <a:ext uri="{FF2B5EF4-FFF2-40B4-BE49-F238E27FC236}">
                <a16:creationId xmlns:a16="http://schemas.microsoft.com/office/drawing/2014/main" id="{68157995-9098-42A2-8E36-8BA9015D7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90" name="Rectangle 58">
            <a:extLst>
              <a:ext uri="{FF2B5EF4-FFF2-40B4-BE49-F238E27FC236}">
                <a16:creationId xmlns:a16="http://schemas.microsoft.com/office/drawing/2014/main" id="{B680D4D6-B06E-4316-8BBC-7A65A10AC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EDBCC1E-D277-AC77-D071-9B6FB053E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6" y="1153287"/>
            <a:ext cx="3570566" cy="45514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200"/>
              <a:t>Благодаря за вниманието!</a:t>
            </a:r>
            <a:br>
              <a:rPr lang="en-US" sz="3200"/>
            </a:br>
            <a:endParaRPr lang="en-US" sz="3200" dirty="0"/>
          </a:p>
        </p:txBody>
      </p:sp>
      <p:cxnSp>
        <p:nvCxnSpPr>
          <p:cNvPr id="91" name="Straight Connector 60">
            <a:extLst>
              <a:ext uri="{FF2B5EF4-FFF2-40B4-BE49-F238E27FC236}">
                <a16:creationId xmlns:a16="http://schemas.microsoft.com/office/drawing/2014/main" id="{ED72A37F-0C2F-473C-9D71-B80AEE71B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63796" y="1962397"/>
            <a:ext cx="0" cy="2933206"/>
          </a:xfrm>
          <a:prstGeom prst="line">
            <a:avLst/>
          </a:prstGeom>
          <a:ln w="2222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62">
            <a:extLst>
              <a:ext uri="{FF2B5EF4-FFF2-40B4-BE49-F238E27FC236}">
                <a16:creationId xmlns:a16="http://schemas.microsoft.com/office/drawing/2014/main" id="{64016ABB-4F5D-4BFA-9406-7CD61399B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774263" y="440267"/>
            <a:ext cx="643467" cy="1219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93" name="Текстово поле 22">
            <a:extLst>
              <a:ext uri="{FF2B5EF4-FFF2-40B4-BE49-F238E27FC236}">
                <a16:creationId xmlns:a16="http://schemas.microsoft.com/office/drawing/2014/main" id="{8B9BED69-3C23-3053-43D2-CE5B216503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4024987"/>
              </p:ext>
            </p:extLst>
          </p:nvPr>
        </p:nvGraphicFramePr>
        <p:xfrm>
          <a:off x="4976031" y="1153287"/>
          <a:ext cx="6453969" cy="4551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787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Значка">
  <a:themeElements>
    <a:clrScheme name="Значка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Значка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начк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Значка</Template>
  <TotalTime>437</TotalTime>
  <Words>1390</Words>
  <Application>Microsoft Office PowerPoint</Application>
  <PresentationFormat>Широк екран</PresentationFormat>
  <Paragraphs>74</Paragraphs>
  <Slides>21</Slides>
  <Notes>0</Notes>
  <HiddenSlides>1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7" baseType="lpstr">
      <vt:lpstr>Arial</vt:lpstr>
      <vt:lpstr>Calibri</vt:lpstr>
      <vt:lpstr>Corbel</vt:lpstr>
      <vt:lpstr>Gill Sans MT</vt:lpstr>
      <vt:lpstr>Impact</vt:lpstr>
      <vt:lpstr>Значка</vt:lpstr>
      <vt:lpstr>Успешно преподаване чрез себеутварждаващо поведение </vt:lpstr>
      <vt:lpstr> Какво е асертивност?   Да отстояваш правата си или правата на другите хора по спокоен и положителен начин, без да бъдеш агресивен или пасивен.   Да умееш да изразяваш гледната си точка без да обременявш себе си или някой друг с негативни емоции.   Да уважаваш собствените и чуждите мисли, чувства и вярвания.      </vt:lpstr>
      <vt:lpstr>Презентация на PowerPoint</vt:lpstr>
      <vt:lpstr>Пасивен или агресивен?</vt:lpstr>
      <vt:lpstr>Какво е да бъдеш агресивен? </vt:lpstr>
      <vt:lpstr>Аз-концепция</vt:lpstr>
      <vt:lpstr>Тренинг-курсове за асертивност</vt:lpstr>
      <vt:lpstr>Умения за живот</vt:lpstr>
      <vt:lpstr>Различни гледни точки</vt:lpstr>
      <vt:lpstr>Загрижен съм</vt:lpstr>
      <vt:lpstr>ИЗГРАЖДАМ ВЗАИМООТНОШЕНИЯ</vt:lpstr>
      <vt:lpstr>Презентация на PowerPoint</vt:lpstr>
      <vt:lpstr>Примерни стратегии</vt:lpstr>
      <vt:lpstr>ВЪПРОСИ ЗА РЕФЛЕКСИЯ  </vt:lpstr>
      <vt:lpstr>Презентация на PowerPoint</vt:lpstr>
      <vt:lpstr>УВАЖАВАМ ВСИЧКИ ГЛЕДНИ ТОЧКИ  </vt:lpstr>
      <vt:lpstr>НАСЪРЧАВАМ ДИСКУСИЯТА: “Аз търся, приветствам и уважавам твоите идеи и обратната ти връзка.”    </vt:lpstr>
      <vt:lpstr>Въпроси за рефлексия</vt:lpstr>
      <vt:lpstr>Примерни стратегии</vt:lpstr>
      <vt:lpstr>Презентация на PowerPoint</vt:lpstr>
      <vt:lpstr>Благодаря за вниманието!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Успешно преподаване чрез себеутварждаващо поведение</dc:title>
  <dc:creator>Диляна С. Матакиева</dc:creator>
  <cp:lastModifiedBy>Диляна С. Матакиева</cp:lastModifiedBy>
  <cp:revision>3</cp:revision>
  <dcterms:created xsi:type="dcterms:W3CDTF">2022-04-10T18:09:43Z</dcterms:created>
  <dcterms:modified xsi:type="dcterms:W3CDTF">2022-05-31T20:21:32Z</dcterms:modified>
</cp:coreProperties>
</file>