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3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35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63527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15843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93030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3362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564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64630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8850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26819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448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9850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AC4A381-F988-41D0-BA50-2155A9C71F58}" type="datetimeFigureOut">
              <a:rPr lang="bg-BG" smtClean="0"/>
              <a:t>4.5.2022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3120EB62-2F33-4FD0-AE46-4C4E61B64C3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05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learningapps.org/display?v=pn0sr8eec22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ЗА ПИСАНЕ НА ЕСЕ ПО ЖИТЕЙСКИ ПРОБЛЕМ НА ТЕМА:“ТЕОРИЯТА НА ВЕРОЯТНОСТИТЕ В ЖИВОТА НИ“</a:t>
            </a:r>
            <a:endParaRPr lang="bg-BG" sz="4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Иванка Ваклинова</a:t>
            </a:r>
          </a:p>
          <a:p>
            <a:r>
              <a:rPr lang="bg-BG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ПГ „Иван </a:t>
            </a:r>
            <a:r>
              <a:rPr lang="bg-BG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С.Аксаков</a:t>
            </a:r>
            <a:r>
              <a:rPr lang="bg-BG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bg-BG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235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800" dirty="0" smtClean="0">
                <a:solidFill>
                  <a:srgbClr val="002060"/>
                </a:solidFill>
              </a:rPr>
              <a:t>ИДЕЯТА</a:t>
            </a:r>
            <a:endParaRPr lang="bg-BG" sz="4800" dirty="0">
              <a:solidFill>
                <a:srgbClr val="002060"/>
              </a:solidFill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0" y="2451110"/>
            <a:ext cx="3475038" cy="261965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438" y="1691482"/>
            <a:ext cx="3475037" cy="3475037"/>
          </a:xfrm>
        </p:spPr>
      </p:pic>
    </p:spTree>
    <p:extLst>
      <p:ext uri="{BB962C8B-B14F-4D97-AF65-F5344CB8AC3E}">
        <p14:creationId xmlns:p14="http://schemas.microsoft.com/office/powerpoint/2010/main" val="2845857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на урока</a:t>
            </a:r>
            <a:endParaRPr lang="bg-BG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 smtClean="0"/>
          </a:p>
          <a:p>
            <a:r>
              <a:rPr lang="bg-BG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НАЧАЛО</a:t>
            </a:r>
            <a:endParaRPr lang="bg-BG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083" y="593767"/>
            <a:ext cx="4448980" cy="2436112"/>
          </a:xfrm>
        </p:spPr>
      </p:pic>
      <p:sp>
        <p:nvSpPr>
          <p:cNvPr id="8" name="Текстово поле 7"/>
          <p:cNvSpPr txBox="1"/>
          <p:nvPr/>
        </p:nvSpPr>
        <p:spPr>
          <a:xfrm>
            <a:off x="3811980" y="3610098"/>
            <a:ext cx="12342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УЧИТЕЛЯТ ПРЕДСТАВЯ ТЕМАТА НА УРОКА;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ЗАПОЗНАВА С ЦЕЛИТЕ НА УРОКА;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СЪЗДАВА МОТИВАЦИЯ ЗА РАБОТА;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ДИСЦИПЛИНИРА УЧЕНИЦИТЕ;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g-BG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АКТИВИЗИРА ВНИМАНИЕТО ИМ;</a:t>
            </a:r>
            <a:endParaRPr lang="bg-BG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93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СЪЩИНСКА ЧАСТ</a:t>
            </a:r>
            <a:endParaRPr lang="bg-BG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992" y="575025"/>
            <a:ext cx="3018631" cy="3367582"/>
          </a:xfrm>
        </p:spPr>
      </p:pic>
      <p:sp>
        <p:nvSpPr>
          <p:cNvPr id="6" name="Текстово поле 5"/>
          <p:cNvSpPr txBox="1"/>
          <p:nvPr/>
        </p:nvSpPr>
        <p:spPr>
          <a:xfrm>
            <a:off x="3550722" y="4263241"/>
            <a:ext cx="40257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Всеки ученик получава работен лист със стъпките за изграждане на есе;</a:t>
            </a:r>
            <a:endParaRPr lang="bg-BG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Контейнер за съдържание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088" y="3336966"/>
            <a:ext cx="3752603" cy="2980707"/>
          </a:xfrm>
        </p:spPr>
      </p:pic>
    </p:spTree>
    <p:extLst>
      <p:ext uri="{BB962C8B-B14F-4D97-AF65-F5344CB8AC3E}">
        <p14:creationId xmlns:p14="http://schemas.microsoft.com/office/powerpoint/2010/main" val="1699095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Същинска част</a:t>
            </a:r>
            <a:endParaRPr lang="bg-BG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867912" y="783771"/>
            <a:ext cx="3474720" cy="1047535"/>
          </a:xfrm>
        </p:spPr>
        <p:txBody>
          <a:bodyPr>
            <a:noAutofit/>
          </a:bodyPr>
          <a:lstStyle/>
          <a:p>
            <a:r>
              <a:rPr lang="bg-BG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Въвеждаме понятието вероятност</a:t>
            </a:r>
            <a:endParaRPr lang="bg-BG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hlinkClick r:id="rId2" tooltip="Кръстословица"/>
              </a:rPr>
              <a:t>https://learningapps.org/display?v=pn0sr8eec22</a:t>
            </a:r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7818463" y="570016"/>
            <a:ext cx="3474720" cy="1266741"/>
          </a:xfrm>
        </p:spPr>
        <p:txBody>
          <a:bodyPr>
            <a:normAutofit fontScale="85000" lnSpcReduction="10000"/>
          </a:bodyPr>
          <a:lstStyle/>
          <a:p>
            <a:r>
              <a:rPr lang="bg-BG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Мозъчна атака Какви асоциации предизвиква у вас думата вероятност?</a:t>
            </a:r>
            <a:endParaRPr lang="bg-BG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463" y="2291938"/>
            <a:ext cx="3914357" cy="3433082"/>
          </a:xfrm>
        </p:spPr>
      </p:pic>
    </p:spTree>
    <p:extLst>
      <p:ext uri="{BB962C8B-B14F-4D97-AF65-F5344CB8AC3E}">
        <p14:creationId xmlns:p14="http://schemas.microsoft.com/office/powerpoint/2010/main" val="1793160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solidFill>
                  <a:srgbClr val="002060"/>
                </a:solidFill>
              </a:rPr>
              <a:t>Предварително поставена задача на ученик</a:t>
            </a:r>
            <a:endParaRPr lang="bg-BG" sz="2800" b="1" dirty="0">
              <a:solidFill>
                <a:srgbClr val="002060"/>
              </a:solidFill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047" y="344384"/>
            <a:ext cx="5272644" cy="3811979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bg-BG" sz="2000" b="1" dirty="0" smtClean="0">
                <a:solidFill>
                  <a:srgbClr val="C00000"/>
                </a:solidFill>
              </a:rPr>
              <a:t>ДА ПРОУЧИ ВЪЗНИКВАНЕТО НА </a:t>
            </a:r>
            <a:r>
              <a:rPr lang="bg-BG" sz="2000" b="1" dirty="0" smtClean="0">
                <a:solidFill>
                  <a:srgbClr val="C00000"/>
                </a:solidFill>
              </a:rPr>
              <a:t>ТЕОРИЯТА </a:t>
            </a:r>
            <a:r>
              <a:rPr lang="bg-BG" sz="2000" b="1" dirty="0" smtClean="0">
                <a:solidFill>
                  <a:srgbClr val="C00000"/>
                </a:solidFill>
              </a:rPr>
              <a:t>НА ВЕРОЯТНОСТИТЕ КАТО НАУКА И НЕЙНАТА СЪЩНОСТ</a:t>
            </a:r>
            <a:endParaRPr lang="bg-BG" sz="2000" b="1" dirty="0">
              <a:solidFill>
                <a:srgbClr val="C00000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279" y="4333936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86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002060"/>
                </a:solidFill>
              </a:rPr>
              <a:t>От думата математика избирам една буква</a:t>
            </a:r>
            <a:br>
              <a:rPr lang="bg-BG" b="1" dirty="0" smtClean="0">
                <a:solidFill>
                  <a:srgbClr val="002060"/>
                </a:solidFill>
              </a:rPr>
            </a:br>
            <a:r>
              <a:rPr lang="bg-BG" b="1" dirty="0" smtClean="0">
                <a:solidFill>
                  <a:srgbClr val="002060"/>
                </a:solidFill>
              </a:rPr>
              <a:t>Каква е вероятността това да е: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008" y="1389412"/>
            <a:ext cx="6365174" cy="4132613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solidFill>
                  <a:srgbClr val="C00000"/>
                </a:solidFill>
              </a:rPr>
              <a:t>а/ буква А</a:t>
            </a:r>
          </a:p>
          <a:p>
            <a:r>
              <a:rPr lang="bg-BG" sz="2800" b="1" dirty="0" smtClean="0">
                <a:solidFill>
                  <a:srgbClr val="C00000"/>
                </a:solidFill>
              </a:rPr>
              <a:t>б/буква  Т</a:t>
            </a:r>
          </a:p>
          <a:p>
            <a:r>
              <a:rPr lang="bg-BG" sz="2800" b="1" dirty="0" smtClean="0">
                <a:solidFill>
                  <a:srgbClr val="C00000"/>
                </a:solidFill>
              </a:rPr>
              <a:t>в/ гласна буква</a:t>
            </a:r>
            <a:endParaRPr lang="bg-BG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92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002060"/>
                </a:solidFill>
              </a:rPr>
              <a:t>а/ буква А – 0,6</a:t>
            </a:r>
            <a:br>
              <a:rPr lang="bg-BG" b="1" dirty="0" smtClean="0">
                <a:solidFill>
                  <a:srgbClr val="002060"/>
                </a:solidFill>
              </a:rPr>
            </a:br>
            <a:r>
              <a:rPr lang="bg-BG" b="1" dirty="0" smtClean="0">
                <a:solidFill>
                  <a:srgbClr val="002060"/>
                </a:solidFill>
              </a:rPr>
              <a:t>б/ буква Т – 0,4</a:t>
            </a:r>
            <a:br>
              <a:rPr lang="bg-BG" b="1" dirty="0" smtClean="0">
                <a:solidFill>
                  <a:srgbClr val="002060"/>
                </a:solidFill>
              </a:rPr>
            </a:br>
            <a:r>
              <a:rPr lang="bg-BG" b="1" dirty="0" smtClean="0">
                <a:solidFill>
                  <a:srgbClr val="002060"/>
                </a:solidFill>
              </a:rPr>
              <a:t>в/ гласна буква – 0,5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998" y="1235033"/>
            <a:ext cx="6353298" cy="4239491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32192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Същинска част</a:t>
            </a:r>
            <a:endParaRPr lang="bg-BG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67" y="1933204"/>
            <a:ext cx="3789839" cy="2638796"/>
          </a:xfrm>
        </p:spPr>
      </p:pic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231" y="1310620"/>
            <a:ext cx="3472373" cy="2002596"/>
          </a:xfrm>
        </p:spPr>
      </p:pic>
      <p:sp>
        <p:nvSpPr>
          <p:cNvPr id="6" name="Текстово поле 5"/>
          <p:cNvSpPr txBox="1"/>
          <p:nvPr/>
        </p:nvSpPr>
        <p:spPr>
          <a:xfrm>
            <a:off x="3776353" y="1353787"/>
            <a:ext cx="4038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Създаване карта на проблема</a:t>
            </a:r>
            <a:endParaRPr lang="bg-BG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210" y="2643208"/>
            <a:ext cx="2543871" cy="3136983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6697683" y="5904588"/>
            <a:ext cx="6279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Подреждане на аргументи</a:t>
            </a:r>
            <a:endParaRPr lang="bg-BG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981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002060"/>
                </a:solidFill>
              </a:rPr>
              <a:t>Създаване на теза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565" y="831272"/>
            <a:ext cx="4144489" cy="2327563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bg-BG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Няколко тези да бъдат прочетени в часа  и коментирани от учителя</a:t>
            </a:r>
            <a:endParaRPr lang="bg-BG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614" y="3625707"/>
            <a:ext cx="4441370" cy="205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8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Поставяне на домашна работа</a:t>
            </a:r>
            <a:endParaRPr lang="bg-BG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688" y="204168"/>
            <a:ext cx="4156364" cy="3073422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bg-BG" sz="2000" b="1" dirty="0" smtClean="0">
                <a:solidFill>
                  <a:srgbClr val="002060"/>
                </a:solidFill>
              </a:rPr>
              <a:t>Написване на есето</a:t>
            </a:r>
            <a:endParaRPr lang="bg-BG" sz="2000" b="1" dirty="0">
              <a:solidFill>
                <a:srgbClr val="002060"/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92" y="3520440"/>
            <a:ext cx="4358209" cy="282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29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000" b="1" dirty="0" smtClean="0">
                <a:solidFill>
                  <a:srgbClr val="002060"/>
                </a:solidFill>
              </a:rPr>
              <a:t/>
            </a:r>
            <a:br>
              <a:rPr lang="bg-BG" sz="4000" b="1" dirty="0" smtClean="0">
                <a:solidFill>
                  <a:srgbClr val="002060"/>
                </a:solidFill>
              </a:rPr>
            </a:br>
            <a:r>
              <a:rPr lang="bg-BG" sz="3600" b="1" dirty="0" smtClean="0">
                <a:solidFill>
                  <a:srgbClr val="002060"/>
                </a:solidFill>
              </a:rPr>
              <a:t>Обобщаване на дейностите в урока</a:t>
            </a:r>
            <a:br>
              <a:rPr lang="bg-BG" sz="3600" b="1" dirty="0" smtClean="0">
                <a:solidFill>
                  <a:srgbClr val="002060"/>
                </a:solidFill>
              </a:rPr>
            </a:br>
            <a:endParaRPr lang="bg-BG" sz="3600" b="1" dirty="0">
              <a:solidFill>
                <a:srgbClr val="002060"/>
              </a:solidFill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135" y="1143000"/>
            <a:ext cx="6008914" cy="4236521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bg-BG" sz="2800" b="1" dirty="0">
                <a:solidFill>
                  <a:srgbClr val="002060"/>
                </a:solidFill>
              </a:rPr>
              <a:t>Вербална  оценка на работата на учениците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2852650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567543" y="2529445"/>
            <a:ext cx="11507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БЛАГОДАРЯ ЗА ВНИМАНИЕТО</a:t>
            </a:r>
            <a:r>
              <a:rPr lang="bg-BG" sz="44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104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305</TotalTime>
  <Words>166</Words>
  <Application>Microsoft Office PowerPoint</Application>
  <PresentationFormat>Широк екран</PresentationFormat>
  <Paragraphs>35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8" baseType="lpstr">
      <vt:lpstr>Arial</vt:lpstr>
      <vt:lpstr>Corbel</vt:lpstr>
      <vt:lpstr>Wingdings</vt:lpstr>
      <vt:lpstr>Wingdings 2</vt:lpstr>
      <vt:lpstr>Рамка</vt:lpstr>
      <vt:lpstr>ПОДГОТОВКА ЗА ПИСАНЕ НА ЕСЕ ПО ЖИТЕЙСКИ ПРОБЛЕМ НА ТЕМА:“ТЕОРИЯТА НА ВЕРОЯТНОСТИТЕ В ЖИВОТА НИ“</vt:lpstr>
      <vt:lpstr>ИДЕЯТА</vt:lpstr>
      <vt:lpstr>Структура на урока</vt:lpstr>
      <vt:lpstr>СЪЩИНСКА ЧАСТ</vt:lpstr>
      <vt:lpstr>Същинска част</vt:lpstr>
      <vt:lpstr>Предварително поставена задача на ученик</vt:lpstr>
      <vt:lpstr>От думата математика избирам една буква Каква е вероятността това да е:</vt:lpstr>
      <vt:lpstr>а/ буква А – 0,6 б/ буква Т – 0,4 в/ гласна буква – 0,5</vt:lpstr>
      <vt:lpstr>Същинска част</vt:lpstr>
      <vt:lpstr>Създаване на теза</vt:lpstr>
      <vt:lpstr>Поставяне на домашна работа</vt:lpstr>
      <vt:lpstr> Обобщаване на дейностите в урока 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ЗА ПИСАНЕ НА ЕСЕ ПО ЖИТЕЙСКИ ПРОБЛЕМ НА ТЕМА:“ТЕОРИЯТА НА ВЕРОЯТНОСТИТЕ В ЖИВОТА НИ“</dc:title>
  <dc:creator>PC</dc:creator>
  <cp:lastModifiedBy>user</cp:lastModifiedBy>
  <cp:revision>12</cp:revision>
  <dcterms:created xsi:type="dcterms:W3CDTF">2022-04-30T12:12:33Z</dcterms:created>
  <dcterms:modified xsi:type="dcterms:W3CDTF">2022-05-04T05:20:25Z</dcterms:modified>
</cp:coreProperties>
</file>